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13.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14.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684" r:id="rId4"/>
    <p:sldMasterId id="2147483696" r:id="rId5"/>
    <p:sldMasterId id="2147483708" r:id="rId6"/>
    <p:sldMasterId id="2147483720" r:id="rId7"/>
    <p:sldMasterId id="2147483804" r:id="rId8"/>
    <p:sldMasterId id="2147483828" r:id="rId9"/>
    <p:sldMasterId id="2147483840" r:id="rId10"/>
    <p:sldMasterId id="2147483852" r:id="rId11"/>
    <p:sldMasterId id="2147483876" r:id="rId12"/>
    <p:sldMasterId id="2147483900" r:id="rId13"/>
    <p:sldMasterId id="2147483924" r:id="rId14"/>
    <p:sldMasterId id="2147483936" r:id="rId15"/>
  </p:sldMasterIdLst>
  <p:notesMasterIdLst>
    <p:notesMasterId r:id="rId44"/>
  </p:notesMasterIdLst>
  <p:handoutMasterIdLst>
    <p:handoutMasterId r:id="rId45"/>
  </p:handoutMasterIdLst>
  <p:sldIdLst>
    <p:sldId id="256" r:id="rId16"/>
    <p:sldId id="257" r:id="rId17"/>
    <p:sldId id="258"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 id="277" r:id="rId31"/>
    <p:sldId id="271" r:id="rId32"/>
    <p:sldId id="279" r:id="rId33"/>
    <p:sldId id="273" r:id="rId34"/>
    <p:sldId id="280" r:id="rId35"/>
    <p:sldId id="284" r:id="rId36"/>
    <p:sldId id="278" r:id="rId37"/>
    <p:sldId id="281" r:id="rId38"/>
    <p:sldId id="282" r:id="rId39"/>
    <p:sldId id="283" r:id="rId40"/>
    <p:sldId id="274" r:id="rId41"/>
    <p:sldId id="276" r:id="rId42"/>
    <p:sldId id="275" r:id="rId43"/>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25" d="100"/>
          <a:sy n="125" d="100"/>
        </p:scale>
        <p:origin x="894" y="7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 Target="slides/slide3.xml"/><Relationship Id="rId26" Type="http://schemas.openxmlformats.org/officeDocument/2006/relationships/slide" Target="slides/slide11.xml"/><Relationship Id="rId39" Type="http://schemas.openxmlformats.org/officeDocument/2006/relationships/slide" Target="slides/slide24.xml"/><Relationship Id="rId21" Type="http://schemas.openxmlformats.org/officeDocument/2006/relationships/slide" Target="slides/slide6.xml"/><Relationship Id="rId34" Type="http://schemas.openxmlformats.org/officeDocument/2006/relationships/slide" Target="slides/slide19.xml"/><Relationship Id="rId42" Type="http://schemas.openxmlformats.org/officeDocument/2006/relationships/slide" Target="slides/slide27.xml"/><Relationship Id="rId47"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1.xml"/><Relationship Id="rId29" Type="http://schemas.openxmlformats.org/officeDocument/2006/relationships/slide" Target="slides/slide14.xml"/><Relationship Id="rId11" Type="http://schemas.openxmlformats.org/officeDocument/2006/relationships/slideMaster" Target="slideMasters/slideMaster11.xml"/><Relationship Id="rId24" Type="http://schemas.openxmlformats.org/officeDocument/2006/relationships/slide" Target="slides/slide9.xml"/><Relationship Id="rId32" Type="http://schemas.openxmlformats.org/officeDocument/2006/relationships/slide" Target="slides/slide17.xml"/><Relationship Id="rId37" Type="http://schemas.openxmlformats.org/officeDocument/2006/relationships/slide" Target="slides/slide22.xml"/><Relationship Id="rId40" Type="http://schemas.openxmlformats.org/officeDocument/2006/relationships/slide" Target="slides/slide25.xml"/><Relationship Id="rId45"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8.xml"/><Relationship Id="rId28" Type="http://schemas.openxmlformats.org/officeDocument/2006/relationships/slide" Target="slides/slide13.xml"/><Relationship Id="rId36" Type="http://schemas.openxmlformats.org/officeDocument/2006/relationships/slide" Target="slides/slide21.xml"/><Relationship Id="rId49" Type="http://schemas.openxmlformats.org/officeDocument/2006/relationships/tableStyles" Target="tableStyles.xml"/><Relationship Id="rId10" Type="http://schemas.openxmlformats.org/officeDocument/2006/relationships/slideMaster" Target="slideMasters/slideMaster10.xml"/><Relationship Id="rId19" Type="http://schemas.openxmlformats.org/officeDocument/2006/relationships/slide" Target="slides/slide4.xml"/><Relationship Id="rId31" Type="http://schemas.openxmlformats.org/officeDocument/2006/relationships/slide" Target="slides/slide16.xml"/><Relationship Id="rId44"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7.xml"/><Relationship Id="rId27" Type="http://schemas.openxmlformats.org/officeDocument/2006/relationships/slide" Target="slides/slide12.xml"/><Relationship Id="rId30" Type="http://schemas.openxmlformats.org/officeDocument/2006/relationships/slide" Target="slides/slide15.xml"/><Relationship Id="rId35" Type="http://schemas.openxmlformats.org/officeDocument/2006/relationships/slide" Target="slides/slide20.xml"/><Relationship Id="rId43" Type="http://schemas.openxmlformats.org/officeDocument/2006/relationships/slide" Target="slides/slide28.xml"/><Relationship Id="rId48" Type="http://schemas.openxmlformats.org/officeDocument/2006/relationships/theme" Target="theme/theme1.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2.xml"/><Relationship Id="rId25" Type="http://schemas.openxmlformats.org/officeDocument/2006/relationships/slide" Target="slides/slide10.xml"/><Relationship Id="rId33" Type="http://schemas.openxmlformats.org/officeDocument/2006/relationships/slide" Target="slides/slide18.xml"/><Relationship Id="rId38" Type="http://schemas.openxmlformats.org/officeDocument/2006/relationships/slide" Target="slides/slide23.xml"/><Relationship Id="rId46" Type="http://schemas.openxmlformats.org/officeDocument/2006/relationships/presProps" Target="presProps.xml"/><Relationship Id="rId20" Type="http://schemas.openxmlformats.org/officeDocument/2006/relationships/slide" Target="slides/slide5.xml"/><Relationship Id="rId41"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Header Placeholder 1"/>
          <p:cNvSpPr txBox="1">
            <a:spLocks noGrp="1"/>
          </p:cNvSpPr>
          <p:nvPr>
            <p:ph type="hdr" sz="quarter"/>
          </p:nvPr>
        </p:nvSpPr>
        <p:spPr>
          <a:xfrm>
            <a:off x="0" y="0"/>
            <a:ext cx="3280680" cy="534240"/>
          </a:xfrm>
          <a:prstGeom prst="rect">
            <a:avLst/>
          </a:prstGeom>
          <a:noFill/>
          <a:ln>
            <a:noFill/>
          </a:ln>
        </p:spPr>
        <p:txBody>
          <a:bodyPr wrap="none" lIns="90000" tIns="45000" rIns="90000" bIns="45000" anchorCtr="0" compatLnSpc="0"/>
          <a:lstStyle/>
          <a:p>
            <a:pPr marL="0" marR="0" lvl="0" indent="0" hangingPunct="0">
              <a:lnSpc>
                <a:spcPct val="100000"/>
              </a:lnSpc>
              <a:spcBef>
                <a:spcPts val="0"/>
              </a:spcBef>
              <a:spcAft>
                <a:spcPts val="0"/>
              </a:spcAft>
              <a:buNone/>
              <a:tabLst/>
              <a:defRPr sz="1400"/>
            </a:pPr>
            <a:endParaRPr lang="en-US" sz="1400" b="0" i="0" u="none" strike="noStrike" kern="1200" cap="none">
              <a:ln>
                <a:noFill/>
              </a:ln>
              <a:latin typeface="Liberation Sans" pitchFamily="18"/>
              <a:ea typeface="Noto Sans CJK SC Regular" pitchFamily="2"/>
              <a:cs typeface="Lohit Devanagari" pitchFamily="2"/>
            </a:endParaRPr>
          </a:p>
        </p:txBody>
      </p:sp>
      <p:sp>
        <p:nvSpPr>
          <p:cNvPr id="3" name="Date Placeholder 2"/>
          <p:cNvSpPr txBox="1">
            <a:spLocks noGrp="1"/>
          </p:cNvSpPr>
          <p:nvPr>
            <p:ph type="dt" sz="quarter" idx="1"/>
          </p:nvPr>
        </p:nvSpPr>
        <p:spPr>
          <a:xfrm>
            <a:off x="4278960" y="0"/>
            <a:ext cx="3280680" cy="534240"/>
          </a:xfrm>
          <a:prstGeom prst="rect">
            <a:avLst/>
          </a:prstGeom>
          <a:noFill/>
          <a:ln>
            <a:noFill/>
          </a:ln>
        </p:spPr>
        <p:txBody>
          <a:bodyPr wrap="none" lIns="90000" tIns="45000" rIns="90000" bIns="45000" anchorCtr="0" compatLnSpc="0"/>
          <a:lstStyle/>
          <a:p>
            <a:pPr marL="0" marR="0" lvl="0" indent="0" algn="r" hangingPunct="0">
              <a:lnSpc>
                <a:spcPct val="100000"/>
              </a:lnSpc>
              <a:spcBef>
                <a:spcPts val="0"/>
              </a:spcBef>
              <a:spcAft>
                <a:spcPts val="0"/>
              </a:spcAft>
              <a:buNone/>
              <a:tabLst/>
              <a:defRPr sz="1400"/>
            </a:pPr>
            <a:endParaRPr lang="en-US" sz="1400" b="0" i="0" u="none" strike="noStrike" kern="1200" cap="none">
              <a:ln>
                <a:noFill/>
              </a:ln>
              <a:latin typeface="Liberation Sans" pitchFamily="18"/>
              <a:ea typeface="Noto Sans CJK SC Regular" pitchFamily="2"/>
              <a:cs typeface="Lohit Devanagari" pitchFamily="2"/>
            </a:endParaRPr>
          </a:p>
        </p:txBody>
      </p:sp>
      <p:sp>
        <p:nvSpPr>
          <p:cNvPr id="4" name="Footer Placeholder 3"/>
          <p:cNvSpPr txBox="1">
            <a:spLocks noGrp="1"/>
          </p:cNvSpPr>
          <p:nvPr>
            <p:ph type="ftr" sz="quarter" idx="2"/>
          </p:nvPr>
        </p:nvSpPr>
        <p:spPr>
          <a:xfrm>
            <a:off x="0" y="10157400"/>
            <a:ext cx="3280680" cy="534240"/>
          </a:xfrm>
          <a:prstGeom prst="rect">
            <a:avLst/>
          </a:prstGeom>
          <a:noFill/>
          <a:ln>
            <a:noFill/>
          </a:ln>
        </p:spPr>
        <p:txBody>
          <a:bodyPr wrap="none" lIns="90000" tIns="45000" rIns="90000" bIns="45000" anchor="b" anchorCtr="0" compatLnSpc="0"/>
          <a:lstStyle/>
          <a:p>
            <a:pPr marL="0" marR="0" lvl="0" indent="0" hangingPunct="0">
              <a:lnSpc>
                <a:spcPct val="100000"/>
              </a:lnSpc>
              <a:spcBef>
                <a:spcPts val="0"/>
              </a:spcBef>
              <a:spcAft>
                <a:spcPts val="0"/>
              </a:spcAft>
              <a:buNone/>
              <a:tabLst/>
              <a:defRPr sz="1400"/>
            </a:pPr>
            <a:endParaRPr lang="en-US" sz="1400" b="0" i="0" u="none" strike="noStrike" kern="1200" cap="none">
              <a:ln>
                <a:noFill/>
              </a:ln>
              <a:latin typeface="Liberation Sans" pitchFamily="18"/>
              <a:ea typeface="Noto Sans CJK SC Regular" pitchFamily="2"/>
              <a:cs typeface="Lohit Devanagari" pitchFamily="2"/>
            </a:endParaRPr>
          </a:p>
        </p:txBody>
      </p:sp>
      <p:sp>
        <p:nvSpPr>
          <p:cNvPr id="5" name="Slide Number Placeholder 4"/>
          <p:cNvSpPr txBox="1">
            <a:spLocks noGrp="1"/>
          </p:cNvSpPr>
          <p:nvPr>
            <p:ph type="sldNum" sz="quarter" idx="3"/>
          </p:nvPr>
        </p:nvSpPr>
        <p:spPr>
          <a:xfrm>
            <a:off x="4278960" y="10157400"/>
            <a:ext cx="3280680" cy="534240"/>
          </a:xfrm>
          <a:prstGeom prst="rect">
            <a:avLst/>
          </a:prstGeom>
          <a:noFill/>
          <a:ln>
            <a:noFill/>
          </a:ln>
        </p:spPr>
        <p:txBody>
          <a:bodyPr wrap="none" lIns="90000" tIns="45000" rIns="90000" bIns="45000" anchor="b" anchorCtr="0" compatLnSpc="0"/>
          <a:lstStyle/>
          <a:p>
            <a:pPr marL="0" marR="0" lvl="0" indent="0" algn="r" hangingPunct="0">
              <a:lnSpc>
                <a:spcPct val="100000"/>
              </a:lnSpc>
              <a:spcBef>
                <a:spcPts val="0"/>
              </a:spcBef>
              <a:spcAft>
                <a:spcPts val="0"/>
              </a:spcAft>
              <a:buNone/>
              <a:tabLst/>
              <a:defRPr sz="1400"/>
            </a:pPr>
            <a:fld id="{5AA8775D-BC76-4FD7-B0AB-DD189F115F98}" type="slidenum">
              <a:t>‹#›</a:t>
            </a:fld>
            <a:endParaRPr lang="en-US" sz="1400" b="0" i="0" u="none" strike="noStrike" kern="1200" cap="none">
              <a:ln>
                <a:noFill/>
              </a:ln>
              <a:latin typeface="Liberation Sans" pitchFamily="18"/>
              <a:ea typeface="Noto Sans CJK SC Regular" pitchFamily="2"/>
              <a:cs typeface="Lohit Devanagari" pitchFamily="2"/>
            </a:endParaRPr>
          </a:p>
        </p:txBody>
      </p:sp>
    </p:spTree>
    <p:extLst>
      <p:ext uri="{BB962C8B-B14F-4D97-AF65-F5344CB8AC3E}">
        <p14:creationId xmlns:p14="http://schemas.microsoft.com/office/powerpoint/2010/main" val="3091958569"/>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jpg>
</file>

<file path=ppt/media/image30.jpg>
</file>

<file path=ppt/media/image31.jpg>
</file>

<file path=ppt/media/image32.jpg>
</file>

<file path=ppt/media/image33.png>
</file>

<file path=ppt/media/image34.jpg>
</file>

<file path=ppt/media/image35.jpg>
</file>

<file path=ppt/media/image36.png>
</file>

<file path=ppt/media/image37.png>
</file>

<file path=ppt/media/image38.png>
</file>

<file path=ppt/media/image39.png>
</file>

<file path=ppt/media/image4.jpg>
</file>

<file path=ppt/media/image40.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216000" y="812520"/>
            <a:ext cx="7127279" cy="4008959"/>
          </a:xfrm>
          <a:prstGeom prst="rect">
            <a:avLst/>
          </a:prstGeom>
          <a:noFill/>
          <a:ln>
            <a:noFill/>
            <a:prstDash val="solid"/>
          </a:ln>
        </p:spPr>
      </p:sp>
      <p:sp>
        <p:nvSpPr>
          <p:cNvPr id="3" name="Notes Placeholder 2"/>
          <p:cNvSpPr txBox="1">
            <a:spLocks noGrp="1"/>
          </p:cNvSpPr>
          <p:nvPr>
            <p:ph type="body" sz="quarter" idx="3"/>
          </p:nvPr>
        </p:nvSpPr>
        <p:spPr>
          <a:xfrm>
            <a:off x="756000" y="5078520"/>
            <a:ext cx="6047640" cy="4811040"/>
          </a:xfrm>
          <a:prstGeom prst="rect">
            <a:avLst/>
          </a:prstGeom>
          <a:noFill/>
          <a:ln>
            <a:noFill/>
          </a:ln>
        </p:spPr>
        <p:txBody>
          <a:bodyPr lIns="0" tIns="0" rIns="0" bIns="0"/>
          <a:lstStyle/>
          <a:p>
            <a:endParaRPr lang="en-US"/>
          </a:p>
        </p:txBody>
      </p:sp>
      <p:sp>
        <p:nvSpPr>
          <p:cNvPr id="4" name="Header Placeholder 3"/>
          <p:cNvSpPr txBox="1">
            <a:spLocks noGrp="1"/>
          </p:cNvSpPr>
          <p:nvPr>
            <p:ph type="hdr" sz="quarter"/>
          </p:nvPr>
        </p:nvSpPr>
        <p:spPr>
          <a:xfrm>
            <a:off x="0" y="0"/>
            <a:ext cx="3280680" cy="534240"/>
          </a:xfrm>
          <a:prstGeom prst="rect">
            <a:avLst/>
          </a:prstGeom>
          <a:noFill/>
          <a:ln>
            <a:noFill/>
          </a:ln>
        </p:spPr>
        <p:txBody>
          <a:bodyPr lIns="0" tIns="0" rIns="0" bIns="0" anchorCtr="0"/>
          <a:lstStyle>
            <a:lvl1pPr lvl="0" hangingPunct="0">
              <a:buNone/>
              <a:tabLst/>
              <a:defRPr lang="en-US" sz="1400" kern="1200">
                <a:latin typeface="Liberation Serif" pitchFamily="18"/>
                <a:ea typeface="DejaVu Sans" pitchFamily="2"/>
                <a:cs typeface="DejaVu Sans" pitchFamily="2"/>
              </a:defRPr>
            </a:lvl1pPr>
          </a:lstStyle>
          <a:p>
            <a:pPr lvl="0"/>
            <a:endParaRPr lang="en-US"/>
          </a:p>
        </p:txBody>
      </p:sp>
      <p:sp>
        <p:nvSpPr>
          <p:cNvPr id="5" name="Date Placeholder 4"/>
          <p:cNvSpPr txBox="1">
            <a:spLocks noGrp="1"/>
          </p:cNvSpPr>
          <p:nvPr>
            <p:ph type="dt" idx="1"/>
          </p:nvPr>
        </p:nvSpPr>
        <p:spPr>
          <a:xfrm>
            <a:off x="4278960" y="0"/>
            <a:ext cx="3280680" cy="534240"/>
          </a:xfrm>
          <a:prstGeom prst="rect">
            <a:avLst/>
          </a:prstGeom>
          <a:noFill/>
          <a:ln>
            <a:noFill/>
          </a:ln>
        </p:spPr>
        <p:txBody>
          <a:bodyPr lIns="0" tIns="0" rIns="0" bIns="0" anchorCtr="0"/>
          <a:lstStyle>
            <a:lvl1pPr lvl="0" algn="r" hangingPunct="0">
              <a:buNone/>
              <a:tabLst/>
              <a:defRPr lang="en-US" sz="1400" kern="1200">
                <a:latin typeface="Liberation Serif" pitchFamily="18"/>
                <a:ea typeface="DejaVu Sans" pitchFamily="2"/>
                <a:cs typeface="DejaVu Sans" pitchFamily="2"/>
              </a:defRPr>
            </a:lvl1pPr>
          </a:lstStyle>
          <a:p>
            <a:pPr lvl="0"/>
            <a:endParaRPr lang="en-US"/>
          </a:p>
        </p:txBody>
      </p:sp>
      <p:sp>
        <p:nvSpPr>
          <p:cNvPr id="6" name="Footer Placeholder 5"/>
          <p:cNvSpPr txBox="1">
            <a:spLocks noGrp="1"/>
          </p:cNvSpPr>
          <p:nvPr>
            <p:ph type="ftr" sz="quarter" idx="4"/>
          </p:nvPr>
        </p:nvSpPr>
        <p:spPr>
          <a:xfrm>
            <a:off x="0" y="10157400"/>
            <a:ext cx="3280680" cy="534240"/>
          </a:xfrm>
          <a:prstGeom prst="rect">
            <a:avLst/>
          </a:prstGeom>
          <a:noFill/>
          <a:ln>
            <a:noFill/>
          </a:ln>
        </p:spPr>
        <p:txBody>
          <a:bodyPr lIns="0" tIns="0" rIns="0" bIns="0" anchor="b" anchorCtr="0"/>
          <a:lstStyle>
            <a:lvl1pPr lvl="0" hangingPunct="0">
              <a:buNone/>
              <a:tabLst/>
              <a:defRPr lang="en-US" sz="1400" kern="1200">
                <a:latin typeface="Liberation Serif" pitchFamily="18"/>
                <a:ea typeface="DejaVu Sans" pitchFamily="2"/>
                <a:cs typeface="DejaVu Sans" pitchFamily="2"/>
              </a:defRPr>
            </a:lvl1pPr>
          </a:lstStyle>
          <a:p>
            <a:pPr lvl="0"/>
            <a:endParaRPr lang="en-US"/>
          </a:p>
        </p:txBody>
      </p:sp>
      <p:sp>
        <p:nvSpPr>
          <p:cNvPr id="7" name="Slide Number Placeholder 6"/>
          <p:cNvSpPr txBox="1">
            <a:spLocks noGrp="1"/>
          </p:cNvSpPr>
          <p:nvPr>
            <p:ph type="sldNum" sz="quarter" idx="5"/>
          </p:nvPr>
        </p:nvSpPr>
        <p:spPr>
          <a:xfrm>
            <a:off x="4278960" y="10157400"/>
            <a:ext cx="3280680" cy="534240"/>
          </a:xfrm>
          <a:prstGeom prst="rect">
            <a:avLst/>
          </a:prstGeom>
          <a:noFill/>
          <a:ln>
            <a:noFill/>
          </a:ln>
        </p:spPr>
        <p:txBody>
          <a:bodyPr lIns="0" tIns="0" rIns="0" bIns="0" anchor="b" anchorCtr="0"/>
          <a:lstStyle>
            <a:lvl1pPr lvl="0" algn="r" hangingPunct="0">
              <a:buNone/>
              <a:tabLst/>
              <a:defRPr lang="en-US" sz="1400" kern="1200">
                <a:latin typeface="Liberation Serif" pitchFamily="18"/>
                <a:ea typeface="DejaVu Sans" pitchFamily="2"/>
                <a:cs typeface="DejaVu Sans" pitchFamily="2"/>
              </a:defRPr>
            </a:lvl1pPr>
          </a:lstStyle>
          <a:p>
            <a:pPr lvl="0"/>
            <a:fld id="{2AC14850-A35D-42AD-80E3-67F6E6D9BFD9}" type="slidenum">
              <a:t>‹#›</a:t>
            </a:fld>
            <a:endParaRPr lang="en-US"/>
          </a:p>
        </p:txBody>
      </p:sp>
    </p:spTree>
    <p:extLst>
      <p:ext uri="{BB962C8B-B14F-4D97-AF65-F5344CB8AC3E}">
        <p14:creationId xmlns:p14="http://schemas.microsoft.com/office/powerpoint/2010/main" val="612779752"/>
      </p:ext>
    </p:extLst>
  </p:cSld>
  <p:clrMap bg1="lt1" tx1="dk1" bg2="lt2" tx2="dk2" accent1="accent1" accent2="accent2" accent3="accent3" accent4="accent4" accent5="accent5" accent6="accent6" hlink="hlink" folHlink="folHlink"/>
  <p:notesStyle>
    <a:lvl1pPr marL="216000" marR="0" indent="-216000" hangingPunct="0">
      <a:tabLst/>
      <a:defRPr lang="en-US" sz="2000" b="0" i="0" u="none" strike="noStrike" kern="1200" cap="none">
        <a:ln>
          <a:noFill/>
        </a:ln>
        <a:highlight>
          <a:scrgbClr r="0" g="0" b="0">
            <a:alpha val="0"/>
          </a:scrgbClr>
        </a:highlight>
        <a:latin typeface="Liberation Sans" pitchFamily="18"/>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txBox="1">
            <a:spLocks noGrp="1"/>
          </p:cNvSpPr>
          <p:nvPr>
            <p:ph type="sldNum" sz="quarter" idx="5"/>
          </p:nvPr>
        </p:nvSpPr>
        <p:spPr>
          <a:ln/>
        </p:spPr>
        <p:txBody>
          <a:bodyPr lIns="0" tIns="0" rIns="0" bIns="0" anchor="b" anchorCtr="0">
            <a:noAutofit/>
          </a:bodyPr>
          <a:lstStyle/>
          <a:p>
            <a:pPr lvl="0"/>
            <a:fld id="{985F5567-4D56-4DD5-880D-B89A03F3274F}" type="slidenum">
              <a:t>16</a:t>
            </a:fld>
            <a:endParaRPr lang="en-US"/>
          </a:p>
        </p:txBody>
      </p:sp>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56000" y="5078520"/>
            <a:ext cx="6047279" cy="4810680"/>
          </a:xfrm>
        </p:spPr>
        <p:txBody>
          <a:bodyPr wrap="square" anchor="t">
            <a:noAutofit/>
          </a:bodyPr>
          <a:lstStyle/>
          <a:p>
            <a:endParaRPr lang="en-US"/>
          </a:p>
        </p:txBody>
      </p:sp>
    </p:spTree>
    <p:extLst>
      <p:ext uri="{BB962C8B-B14F-4D97-AF65-F5344CB8AC3E}">
        <p14:creationId xmlns:p14="http://schemas.microsoft.com/office/powerpoint/2010/main" val="40507833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txBox="1">
            <a:spLocks noGrp="1"/>
          </p:cNvSpPr>
          <p:nvPr>
            <p:ph type="sldNum" sz="quarter" idx="5"/>
          </p:nvPr>
        </p:nvSpPr>
        <p:spPr>
          <a:ln/>
        </p:spPr>
        <p:txBody>
          <a:bodyPr lIns="0" tIns="0" rIns="0" bIns="0" anchor="b" anchorCtr="0">
            <a:noAutofit/>
          </a:bodyPr>
          <a:lstStyle/>
          <a:p>
            <a:pPr lvl="0"/>
            <a:fld id="{254ADB46-28A8-4268-AE61-09E64A92353E}" type="slidenum">
              <a:t>18</a:t>
            </a:fld>
            <a:endParaRPr lang="en-US"/>
          </a:p>
        </p:txBody>
      </p:sp>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56000" y="5078520"/>
            <a:ext cx="6047279" cy="4810680"/>
          </a:xfrm>
        </p:spPr>
        <p:txBody>
          <a:bodyPr wrap="square" anchor="t">
            <a:noAutofit/>
          </a:bodyPr>
          <a:lstStyle/>
          <a:p>
            <a:endParaRPr lang="en-US" dirty="0"/>
          </a:p>
        </p:txBody>
      </p:sp>
    </p:spTree>
    <p:extLst>
      <p:ext uri="{BB962C8B-B14F-4D97-AF65-F5344CB8AC3E}">
        <p14:creationId xmlns:p14="http://schemas.microsoft.com/office/powerpoint/2010/main" val="33075656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898947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080932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914AA28-3DA8-414F-8105-C595ED7E110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F0703E-8E7A-4F77-A02E-9BF4ED741F97}" type="slidenum">
              <a:t>‹#›</a:t>
            </a:fld>
            <a:endParaRPr lang="en-US"/>
          </a:p>
        </p:txBody>
      </p:sp>
    </p:spTree>
    <p:extLst>
      <p:ext uri="{BB962C8B-B14F-4D97-AF65-F5344CB8AC3E}">
        <p14:creationId xmlns:p14="http://schemas.microsoft.com/office/powerpoint/2010/main" val="126272501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14AA28-3DA8-414F-8105-C595ED7E110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064E19-53A0-4BC0-A7DF-4DE56C968AE4}" type="slidenum">
              <a:t>‹#›</a:t>
            </a:fld>
            <a:endParaRPr lang="en-US"/>
          </a:p>
        </p:txBody>
      </p:sp>
    </p:spTree>
    <p:extLst>
      <p:ext uri="{BB962C8B-B14F-4D97-AF65-F5344CB8AC3E}">
        <p14:creationId xmlns:p14="http://schemas.microsoft.com/office/powerpoint/2010/main" val="3606576979"/>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14AA28-3DA8-414F-8105-C595ED7E110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FB2D53-9A44-4F91-B1FF-106557617909}" type="slidenum">
              <a:t>‹#›</a:t>
            </a:fld>
            <a:endParaRPr lang="en-US"/>
          </a:p>
        </p:txBody>
      </p:sp>
    </p:spTree>
    <p:extLst>
      <p:ext uri="{BB962C8B-B14F-4D97-AF65-F5344CB8AC3E}">
        <p14:creationId xmlns:p14="http://schemas.microsoft.com/office/powerpoint/2010/main" val="362908759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914AA28-3DA8-414F-8105-C595ED7E1103}" type="datetimeFigureOut">
              <a:rPr lang="en-US" smtClean="0"/>
              <a:t>5/23/2019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04A4E4-EDEB-4FB6-890C-3472EC662449}" type="slidenum">
              <a:t>‹#›</a:t>
            </a:fld>
            <a:endParaRPr lang="en-US"/>
          </a:p>
        </p:txBody>
      </p:sp>
    </p:spTree>
    <p:extLst>
      <p:ext uri="{BB962C8B-B14F-4D97-AF65-F5344CB8AC3E}">
        <p14:creationId xmlns:p14="http://schemas.microsoft.com/office/powerpoint/2010/main" val="181351287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914AA28-3DA8-414F-8105-C595ED7E1103}" type="datetimeFigureOut">
              <a:rPr lang="en-US" smtClean="0"/>
              <a:t>5/23/2019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08FE77-3E69-4C96-9EEB-B10AA8730FDA}" type="slidenum">
              <a:t>‹#›</a:t>
            </a:fld>
            <a:endParaRPr lang="en-US"/>
          </a:p>
        </p:txBody>
      </p:sp>
    </p:spTree>
    <p:extLst>
      <p:ext uri="{BB962C8B-B14F-4D97-AF65-F5344CB8AC3E}">
        <p14:creationId xmlns:p14="http://schemas.microsoft.com/office/powerpoint/2010/main" val="172578571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914AA28-3DA8-414F-8105-C595ED7E1103}" type="datetimeFigureOut">
              <a:rPr lang="en-US" smtClean="0"/>
              <a:t>5/23/2019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C9C015D-3408-4DB3-93AC-DD21E4817AE4}" type="slidenum">
              <a:t>‹#›</a:t>
            </a:fld>
            <a:endParaRPr lang="en-US"/>
          </a:p>
        </p:txBody>
      </p:sp>
    </p:spTree>
    <p:extLst>
      <p:ext uri="{BB962C8B-B14F-4D97-AF65-F5344CB8AC3E}">
        <p14:creationId xmlns:p14="http://schemas.microsoft.com/office/powerpoint/2010/main" val="414409679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14AA28-3DA8-414F-8105-C595ED7E1103}" type="datetimeFigureOut">
              <a:rPr lang="en-US" smtClean="0"/>
              <a:t>5/23/2019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0A1C45-3898-415B-8577-27682B1ECD3D}" type="slidenum">
              <a:t>‹#›</a:t>
            </a:fld>
            <a:endParaRPr lang="en-US"/>
          </a:p>
        </p:txBody>
      </p:sp>
    </p:spTree>
    <p:extLst>
      <p:ext uri="{BB962C8B-B14F-4D97-AF65-F5344CB8AC3E}">
        <p14:creationId xmlns:p14="http://schemas.microsoft.com/office/powerpoint/2010/main" val="4167969102"/>
      </p:ext>
    </p:extLst>
  </p:cSld>
  <p:clrMapOvr>
    <a:masterClrMapping/>
  </p:clrMapOvr>
  <p:hf sldNum="0" hdr="0" ftr="0" dt="0"/>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14AA28-3DA8-414F-8105-C595ED7E1103}" type="datetimeFigureOut">
              <a:rPr lang="en-US" smtClean="0"/>
              <a:t>5/23/2019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92A812-F388-4156-95B5-126C4E6C9C1D}" type="slidenum">
              <a:t>‹#›</a:t>
            </a:fld>
            <a:endParaRPr lang="en-US"/>
          </a:p>
        </p:txBody>
      </p:sp>
    </p:spTree>
    <p:extLst>
      <p:ext uri="{BB962C8B-B14F-4D97-AF65-F5344CB8AC3E}">
        <p14:creationId xmlns:p14="http://schemas.microsoft.com/office/powerpoint/2010/main" val="272632111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14AA28-3DA8-414F-8105-C595ED7E1103}" type="datetimeFigureOut">
              <a:rPr lang="en-US" smtClean="0"/>
              <a:t>5/23/2019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347CCA-9B8A-4FB0-A583-D8C6C7F51A47}" type="slidenum">
              <a:t>‹#›</a:t>
            </a:fld>
            <a:endParaRPr lang="en-US"/>
          </a:p>
        </p:txBody>
      </p:sp>
    </p:spTree>
    <p:extLst>
      <p:ext uri="{BB962C8B-B14F-4D97-AF65-F5344CB8AC3E}">
        <p14:creationId xmlns:p14="http://schemas.microsoft.com/office/powerpoint/2010/main" val="285927938"/>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14AA28-3DA8-414F-8105-C595ED7E110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5395AB-9A71-4C48-B2DC-21E137780C42}" type="slidenum">
              <a:t>‹#›</a:t>
            </a:fld>
            <a:endParaRPr lang="en-US"/>
          </a:p>
        </p:txBody>
      </p:sp>
    </p:spTree>
    <p:extLst>
      <p:ext uri="{BB962C8B-B14F-4D97-AF65-F5344CB8AC3E}">
        <p14:creationId xmlns:p14="http://schemas.microsoft.com/office/powerpoint/2010/main" val="1999840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15400" y="457200"/>
            <a:ext cx="2817813" cy="5943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8788" y="457200"/>
            <a:ext cx="8304212" cy="5943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7629563"/>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8"/>
            <a:ext cx="80772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14AA28-3DA8-414F-8105-C595ED7E110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88943-9203-4101-8092-DFA442E1406A}" type="slidenum">
              <a:t>‹#›</a:t>
            </a:fld>
            <a:endParaRPr lang="en-US"/>
          </a:p>
        </p:txBody>
      </p:sp>
    </p:spTree>
    <p:extLst>
      <p:ext uri="{BB962C8B-B14F-4D97-AF65-F5344CB8AC3E}">
        <p14:creationId xmlns:p14="http://schemas.microsoft.com/office/powerpoint/2010/main" val="1368460410"/>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AEB248C5-8E2C-439C-851F-6DF2CD9D6CD1}" type="slidenum">
              <a:t>‹#›</a:t>
            </a:fld>
            <a:endParaRPr lang="en-US"/>
          </a:p>
        </p:txBody>
      </p:sp>
    </p:spTree>
    <p:extLst>
      <p:ext uri="{BB962C8B-B14F-4D97-AF65-F5344CB8AC3E}">
        <p14:creationId xmlns:p14="http://schemas.microsoft.com/office/powerpoint/2010/main" val="1985674769"/>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007650EB-990E-4CF9-948A-3D056FD8C782}" type="slidenum">
              <a:t>‹#›</a:t>
            </a:fld>
            <a:endParaRPr lang="en-US"/>
          </a:p>
        </p:txBody>
      </p:sp>
    </p:spTree>
    <p:extLst>
      <p:ext uri="{BB962C8B-B14F-4D97-AF65-F5344CB8AC3E}">
        <p14:creationId xmlns:p14="http://schemas.microsoft.com/office/powerpoint/2010/main" val="1888825911"/>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E6475758-50F7-491C-93F0-6EA787521E7D}" type="slidenum">
              <a:t>‹#›</a:t>
            </a:fld>
            <a:endParaRPr lang="en-US"/>
          </a:p>
        </p:txBody>
      </p:sp>
    </p:spTree>
    <p:extLst>
      <p:ext uri="{BB962C8B-B14F-4D97-AF65-F5344CB8AC3E}">
        <p14:creationId xmlns:p14="http://schemas.microsoft.com/office/powerpoint/2010/main" val="4025470351"/>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6613" y="1377950"/>
            <a:ext cx="4691062" cy="6175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80075" y="1377950"/>
            <a:ext cx="4692650" cy="6175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E5173D18-291B-48DD-BA59-2D17555DB049}" type="slidenum">
              <a:t>‹#›</a:t>
            </a:fld>
            <a:endParaRPr lang="en-US"/>
          </a:p>
        </p:txBody>
      </p:sp>
    </p:spTree>
    <p:extLst>
      <p:ext uri="{BB962C8B-B14F-4D97-AF65-F5344CB8AC3E}">
        <p14:creationId xmlns:p14="http://schemas.microsoft.com/office/powerpoint/2010/main" val="3552145564"/>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E1DA75A2-5D1B-4786-A62F-C93EFE5FB0FF}" type="slidenum">
              <a:t>‹#›</a:t>
            </a:fld>
            <a:endParaRPr lang="en-US"/>
          </a:p>
        </p:txBody>
      </p:sp>
    </p:spTree>
    <p:extLst>
      <p:ext uri="{BB962C8B-B14F-4D97-AF65-F5344CB8AC3E}">
        <p14:creationId xmlns:p14="http://schemas.microsoft.com/office/powerpoint/2010/main" val="349551649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F12330CA-B8F6-4F53-BEF2-EA79C4715FE2}" type="slidenum">
              <a:t>‹#›</a:t>
            </a:fld>
            <a:endParaRPr lang="en-US"/>
          </a:p>
        </p:txBody>
      </p:sp>
    </p:spTree>
    <p:extLst>
      <p:ext uri="{BB962C8B-B14F-4D97-AF65-F5344CB8AC3E}">
        <p14:creationId xmlns:p14="http://schemas.microsoft.com/office/powerpoint/2010/main" val="4658830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55617E2B-2360-4D37-9DEE-9872563C815E}" type="slidenum">
              <a:t>‹#›</a:t>
            </a:fld>
            <a:endParaRPr lang="en-US"/>
          </a:p>
        </p:txBody>
      </p:sp>
    </p:spTree>
    <p:extLst>
      <p:ext uri="{BB962C8B-B14F-4D97-AF65-F5344CB8AC3E}">
        <p14:creationId xmlns:p14="http://schemas.microsoft.com/office/powerpoint/2010/main" val="2315019765"/>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C0954EE7-12DD-4253-BA6F-03F4AF74D8E5}" type="slidenum">
              <a:t>‹#›</a:t>
            </a:fld>
            <a:endParaRPr lang="en-US"/>
          </a:p>
        </p:txBody>
      </p:sp>
    </p:spTree>
    <p:extLst>
      <p:ext uri="{BB962C8B-B14F-4D97-AF65-F5344CB8AC3E}">
        <p14:creationId xmlns:p14="http://schemas.microsoft.com/office/powerpoint/2010/main" val="878993719"/>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067D4466-6660-4EC0-8A5A-1686B7B7CE3F}" type="slidenum">
              <a:t>‹#›</a:t>
            </a:fld>
            <a:endParaRPr lang="en-US"/>
          </a:p>
        </p:txBody>
      </p:sp>
    </p:spTree>
    <p:extLst>
      <p:ext uri="{BB962C8B-B14F-4D97-AF65-F5344CB8AC3E}">
        <p14:creationId xmlns:p14="http://schemas.microsoft.com/office/powerpoint/2010/main" val="2948003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452709098"/>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62A06D44-B289-4A8C-BB74-9B5C2C8B108C}" type="slidenum">
              <a:t>‹#›</a:t>
            </a:fld>
            <a:endParaRPr lang="en-US"/>
          </a:p>
        </p:txBody>
      </p:sp>
    </p:spTree>
    <p:extLst>
      <p:ext uri="{BB962C8B-B14F-4D97-AF65-F5344CB8AC3E}">
        <p14:creationId xmlns:p14="http://schemas.microsoft.com/office/powerpoint/2010/main" val="2963483881"/>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89888" y="741363"/>
            <a:ext cx="2382837" cy="12541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6613" y="741363"/>
            <a:ext cx="7000875" cy="125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8C87576-F7E2-4D67-8ECA-2284339B8AB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AC90FA04-2B07-489C-9BCA-3E50E9634B30}" type="slidenum">
              <a:t>‹#›</a:t>
            </a:fld>
            <a:endParaRPr lang="en-US"/>
          </a:p>
        </p:txBody>
      </p:sp>
    </p:spTree>
    <p:extLst>
      <p:ext uri="{BB962C8B-B14F-4D97-AF65-F5344CB8AC3E}">
        <p14:creationId xmlns:p14="http://schemas.microsoft.com/office/powerpoint/2010/main" val="377401408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4B9E5994-E022-4D2E-A991-F3B083D99711}" type="slidenum">
              <a:t>‹#›</a:t>
            </a:fld>
            <a:endParaRPr lang="en-US"/>
          </a:p>
        </p:txBody>
      </p:sp>
    </p:spTree>
    <p:extLst>
      <p:ext uri="{BB962C8B-B14F-4D97-AF65-F5344CB8AC3E}">
        <p14:creationId xmlns:p14="http://schemas.microsoft.com/office/powerpoint/2010/main" val="3730977013"/>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1C01992E-7C27-40AE-83BF-44C2D4B64C4B}" type="slidenum">
              <a:t>‹#›</a:t>
            </a:fld>
            <a:endParaRPr lang="en-US"/>
          </a:p>
        </p:txBody>
      </p:sp>
    </p:spTree>
    <p:extLst>
      <p:ext uri="{BB962C8B-B14F-4D97-AF65-F5344CB8AC3E}">
        <p14:creationId xmlns:p14="http://schemas.microsoft.com/office/powerpoint/2010/main" val="735437775"/>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0E354996-CCBA-48F2-84AD-A9A964DB8E64}" type="slidenum">
              <a:t>‹#›</a:t>
            </a:fld>
            <a:endParaRPr lang="en-US"/>
          </a:p>
        </p:txBody>
      </p:sp>
    </p:spTree>
    <p:extLst>
      <p:ext uri="{BB962C8B-B14F-4D97-AF65-F5344CB8AC3E}">
        <p14:creationId xmlns:p14="http://schemas.microsoft.com/office/powerpoint/2010/main" val="222730781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0" y="457200"/>
            <a:ext cx="2741613" cy="59594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990013" y="457200"/>
            <a:ext cx="2743200" cy="59594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B951C639-003F-4076-A51C-8C9ADB231B11}" type="slidenum">
              <a:t>‹#›</a:t>
            </a:fld>
            <a:endParaRPr lang="en-US"/>
          </a:p>
        </p:txBody>
      </p:sp>
    </p:spTree>
    <p:extLst>
      <p:ext uri="{BB962C8B-B14F-4D97-AF65-F5344CB8AC3E}">
        <p14:creationId xmlns:p14="http://schemas.microsoft.com/office/powerpoint/2010/main" val="3591454334"/>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546B12AA-7A6C-432A-9611-39176131009C}" type="slidenum">
              <a:t>‹#›</a:t>
            </a:fld>
            <a:endParaRPr lang="en-US"/>
          </a:p>
        </p:txBody>
      </p:sp>
    </p:spTree>
    <p:extLst>
      <p:ext uri="{BB962C8B-B14F-4D97-AF65-F5344CB8AC3E}">
        <p14:creationId xmlns:p14="http://schemas.microsoft.com/office/powerpoint/2010/main" val="4288342274"/>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00F21378-4A6E-4A65-A325-98D185C8D19A}" type="slidenum">
              <a:t>‹#›</a:t>
            </a:fld>
            <a:endParaRPr lang="en-US"/>
          </a:p>
        </p:txBody>
      </p:sp>
    </p:spTree>
    <p:extLst>
      <p:ext uri="{BB962C8B-B14F-4D97-AF65-F5344CB8AC3E}">
        <p14:creationId xmlns:p14="http://schemas.microsoft.com/office/powerpoint/2010/main" val="3241377756"/>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6E4846BA-CD3A-447F-B536-DE975C8AAB8B}" type="slidenum">
              <a:t>‹#›</a:t>
            </a:fld>
            <a:endParaRPr lang="en-US"/>
          </a:p>
        </p:txBody>
      </p:sp>
    </p:spTree>
    <p:extLst>
      <p:ext uri="{BB962C8B-B14F-4D97-AF65-F5344CB8AC3E}">
        <p14:creationId xmlns:p14="http://schemas.microsoft.com/office/powerpoint/2010/main" val="297483086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7703ECA4-7F7A-4E96-A11C-D61EDDDC91BD}" type="slidenum">
              <a:t>‹#›</a:t>
            </a:fld>
            <a:endParaRPr lang="en-US"/>
          </a:p>
        </p:txBody>
      </p:sp>
    </p:spTree>
    <p:extLst>
      <p:ext uri="{BB962C8B-B14F-4D97-AF65-F5344CB8AC3E}">
        <p14:creationId xmlns:p14="http://schemas.microsoft.com/office/powerpoint/2010/main" val="35655265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6817112"/>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0A47890D-FFFE-43FC-BF1A-3DC23AC46BB3}" type="slidenum">
              <a:t>‹#›</a:t>
            </a:fld>
            <a:endParaRPr lang="en-US"/>
          </a:p>
        </p:txBody>
      </p:sp>
    </p:spTree>
    <p:extLst>
      <p:ext uri="{BB962C8B-B14F-4D97-AF65-F5344CB8AC3E}">
        <p14:creationId xmlns:p14="http://schemas.microsoft.com/office/powerpoint/2010/main" val="291601250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35C35595-6EF0-420D-869C-3483E63C6E37}" type="slidenum">
              <a:t>‹#›</a:t>
            </a:fld>
            <a:endParaRPr lang="en-US"/>
          </a:p>
        </p:txBody>
      </p:sp>
    </p:spTree>
    <p:extLst>
      <p:ext uri="{BB962C8B-B14F-4D97-AF65-F5344CB8AC3E}">
        <p14:creationId xmlns:p14="http://schemas.microsoft.com/office/powerpoint/2010/main" val="1683380670"/>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07475" y="457200"/>
            <a:ext cx="2725738" cy="59594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0263" y="457200"/>
            <a:ext cx="8024812" cy="59594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995DABC1-E6CE-453D-8FF1-59DD6CF83E4F}"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ABB64C64-D4A7-4F8B-B29B-40925A1799D6}" type="slidenum">
              <a:t>‹#›</a:t>
            </a:fld>
            <a:endParaRPr lang="en-US"/>
          </a:p>
        </p:txBody>
      </p:sp>
    </p:spTree>
    <p:extLst>
      <p:ext uri="{BB962C8B-B14F-4D97-AF65-F5344CB8AC3E}">
        <p14:creationId xmlns:p14="http://schemas.microsoft.com/office/powerpoint/2010/main" val="2614448911"/>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30829EC0-98DD-4013-BDB7-846187749572}" type="slidenum">
              <a:t>‹#›</a:t>
            </a:fld>
            <a:endParaRPr lang="en-US"/>
          </a:p>
        </p:txBody>
      </p:sp>
    </p:spTree>
    <p:extLst>
      <p:ext uri="{BB962C8B-B14F-4D97-AF65-F5344CB8AC3E}">
        <p14:creationId xmlns:p14="http://schemas.microsoft.com/office/powerpoint/2010/main" val="264734229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015197DC-F6C6-41D6-8A1E-8E73241666BF}" type="slidenum">
              <a:t>‹#›</a:t>
            </a:fld>
            <a:endParaRPr lang="en-US"/>
          </a:p>
        </p:txBody>
      </p:sp>
    </p:spTree>
    <p:extLst>
      <p:ext uri="{BB962C8B-B14F-4D97-AF65-F5344CB8AC3E}">
        <p14:creationId xmlns:p14="http://schemas.microsoft.com/office/powerpoint/2010/main" val="2738906778"/>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81DFB769-8006-405E-8BAF-8EDB83CE9877}" type="slidenum">
              <a:t>‹#›</a:t>
            </a:fld>
            <a:endParaRPr lang="en-US"/>
          </a:p>
        </p:txBody>
      </p:sp>
    </p:spTree>
    <p:extLst>
      <p:ext uri="{BB962C8B-B14F-4D97-AF65-F5344CB8AC3E}">
        <p14:creationId xmlns:p14="http://schemas.microsoft.com/office/powerpoint/2010/main" val="1642245773"/>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0" y="457200"/>
            <a:ext cx="2741613" cy="59594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990013" y="457200"/>
            <a:ext cx="2743200" cy="59594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98243A6E-5D75-4925-A946-78D69B0A20E6}" type="slidenum">
              <a:t>‹#›</a:t>
            </a:fld>
            <a:endParaRPr lang="en-US"/>
          </a:p>
        </p:txBody>
      </p:sp>
    </p:spTree>
    <p:extLst>
      <p:ext uri="{BB962C8B-B14F-4D97-AF65-F5344CB8AC3E}">
        <p14:creationId xmlns:p14="http://schemas.microsoft.com/office/powerpoint/2010/main" val="1253391769"/>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F09D051C-C2C2-4E04-B6FD-732DCB0FC20C}" type="slidenum">
              <a:t>‹#›</a:t>
            </a:fld>
            <a:endParaRPr lang="en-US"/>
          </a:p>
        </p:txBody>
      </p:sp>
    </p:spTree>
    <p:extLst>
      <p:ext uri="{BB962C8B-B14F-4D97-AF65-F5344CB8AC3E}">
        <p14:creationId xmlns:p14="http://schemas.microsoft.com/office/powerpoint/2010/main" val="189120323"/>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81677B8B-0CE6-4C0D-83D6-E59B7584CE58}" type="slidenum">
              <a:t>‹#›</a:t>
            </a:fld>
            <a:endParaRPr lang="en-US"/>
          </a:p>
        </p:txBody>
      </p:sp>
    </p:spTree>
    <p:extLst>
      <p:ext uri="{BB962C8B-B14F-4D97-AF65-F5344CB8AC3E}">
        <p14:creationId xmlns:p14="http://schemas.microsoft.com/office/powerpoint/2010/main" val="3852505485"/>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587DBAF0-134C-4896-A7FB-687D1943F631}" type="slidenum">
              <a:t>‹#›</a:t>
            </a:fld>
            <a:endParaRPr lang="en-US"/>
          </a:p>
        </p:txBody>
      </p:sp>
    </p:spTree>
    <p:extLst>
      <p:ext uri="{BB962C8B-B14F-4D97-AF65-F5344CB8AC3E}">
        <p14:creationId xmlns:p14="http://schemas.microsoft.com/office/powerpoint/2010/main" val="31098262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665160014"/>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E8343C5E-8D99-4CA3-B124-E1F674D73352}" type="slidenum">
              <a:t>‹#›</a:t>
            </a:fld>
            <a:endParaRPr lang="en-US"/>
          </a:p>
        </p:txBody>
      </p:sp>
    </p:spTree>
    <p:extLst>
      <p:ext uri="{BB962C8B-B14F-4D97-AF65-F5344CB8AC3E}">
        <p14:creationId xmlns:p14="http://schemas.microsoft.com/office/powerpoint/2010/main" val="2704589096"/>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63F57E85-C631-46B8-8E20-2FFAC85AB8BE}" type="slidenum">
              <a:t>‹#›</a:t>
            </a:fld>
            <a:endParaRPr lang="en-US"/>
          </a:p>
        </p:txBody>
      </p:sp>
    </p:spTree>
    <p:extLst>
      <p:ext uri="{BB962C8B-B14F-4D97-AF65-F5344CB8AC3E}">
        <p14:creationId xmlns:p14="http://schemas.microsoft.com/office/powerpoint/2010/main" val="128297324"/>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3F25C0EC-BFC4-4577-86BD-28363FBC5BDF}" type="slidenum">
              <a:t>‹#›</a:t>
            </a:fld>
            <a:endParaRPr lang="en-US"/>
          </a:p>
        </p:txBody>
      </p:sp>
    </p:spTree>
    <p:extLst>
      <p:ext uri="{BB962C8B-B14F-4D97-AF65-F5344CB8AC3E}">
        <p14:creationId xmlns:p14="http://schemas.microsoft.com/office/powerpoint/2010/main" val="2268528939"/>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07475" y="457200"/>
            <a:ext cx="2725738" cy="59594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0263" y="457200"/>
            <a:ext cx="8024812" cy="59594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06E68206-CF7F-43E4-9CA5-4842E110C9A9}"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1EC0DD52-3C75-4206-9D0B-B3C71461386F}" type="slidenum">
              <a:t>‹#›</a:t>
            </a:fld>
            <a:endParaRPr lang="en-US"/>
          </a:p>
        </p:txBody>
      </p:sp>
    </p:spTree>
    <p:extLst>
      <p:ext uri="{BB962C8B-B14F-4D97-AF65-F5344CB8AC3E}">
        <p14:creationId xmlns:p14="http://schemas.microsoft.com/office/powerpoint/2010/main" val="1027109824"/>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155492821"/>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71193590"/>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070946200"/>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8788" y="457200"/>
            <a:ext cx="5561012"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457200"/>
            <a:ext cx="5561013"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0310619"/>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57376541"/>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848527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8788" y="457200"/>
            <a:ext cx="5561012"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457200"/>
            <a:ext cx="5561013"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9903201"/>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1631327"/>
      </p:ext>
    </p:extLst>
  </p:cSld>
  <p:clrMapOvr>
    <a:masterClrMapping/>
  </p:clrMapOvr>
  <p:hf sldNum="0" hdr="0" ftr="0" dt="0"/>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74248856"/>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51157655"/>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0928105"/>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15400" y="457200"/>
            <a:ext cx="2817813" cy="5943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8788" y="457200"/>
            <a:ext cx="8304212" cy="5943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9540915"/>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D4D7A345-1B7A-4D96-B345-AD1028547507}" type="slidenum">
              <a:t>‹#›</a:t>
            </a:fld>
            <a:endParaRPr lang="en-US"/>
          </a:p>
        </p:txBody>
      </p:sp>
    </p:spTree>
    <p:extLst>
      <p:ext uri="{BB962C8B-B14F-4D97-AF65-F5344CB8AC3E}">
        <p14:creationId xmlns:p14="http://schemas.microsoft.com/office/powerpoint/2010/main" val="641090763"/>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609600" y="1600200"/>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AF476D22-9EC5-4158-B8AC-480682BF693B}" type="slidenum">
              <a:t>‹#›</a:t>
            </a:fld>
            <a:endParaRPr lang="en-US"/>
          </a:p>
        </p:txBody>
      </p:sp>
    </p:spTree>
    <p:extLst>
      <p:ext uri="{BB962C8B-B14F-4D97-AF65-F5344CB8AC3E}">
        <p14:creationId xmlns:p14="http://schemas.microsoft.com/office/powerpoint/2010/main" val="1186008590"/>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525C8809-C963-474D-99A7-E6B68990725B}" type="slidenum">
              <a:t>‹#›</a:t>
            </a:fld>
            <a:endParaRPr lang="en-US"/>
          </a:p>
        </p:txBody>
      </p:sp>
    </p:spTree>
    <p:extLst>
      <p:ext uri="{BB962C8B-B14F-4D97-AF65-F5344CB8AC3E}">
        <p14:creationId xmlns:p14="http://schemas.microsoft.com/office/powerpoint/2010/main" val="160120949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1110AC12-422B-46E4-82D8-65ED29EEBEAE}" type="slidenum">
              <a:t>‹#›</a:t>
            </a:fld>
            <a:endParaRPr lang="en-US"/>
          </a:p>
        </p:txBody>
      </p:sp>
    </p:spTree>
    <p:extLst>
      <p:ext uri="{BB962C8B-B14F-4D97-AF65-F5344CB8AC3E}">
        <p14:creationId xmlns:p14="http://schemas.microsoft.com/office/powerpoint/2010/main" val="4141879561"/>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F77926CB-60FD-4447-98BA-032964CBE2E3}" type="slidenum">
              <a:t>‹#›</a:t>
            </a:fld>
            <a:endParaRPr lang="en-US"/>
          </a:p>
        </p:txBody>
      </p:sp>
    </p:spTree>
    <p:extLst>
      <p:ext uri="{BB962C8B-B14F-4D97-AF65-F5344CB8AC3E}">
        <p14:creationId xmlns:p14="http://schemas.microsoft.com/office/powerpoint/2010/main" val="2910747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213866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EACA1348-6D61-4619-8C59-4206A1C1B4F1}" type="slidenum">
              <a:t>‹#›</a:t>
            </a:fld>
            <a:endParaRPr lang="en-US"/>
          </a:p>
        </p:txBody>
      </p:sp>
    </p:spTree>
    <p:extLst>
      <p:ext uri="{BB962C8B-B14F-4D97-AF65-F5344CB8AC3E}">
        <p14:creationId xmlns:p14="http://schemas.microsoft.com/office/powerpoint/2010/main" val="1709903537"/>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560763F1-5C08-4864-B78A-961E1DD3BA2E}" type="slidenum">
              <a:t>‹#›</a:t>
            </a:fld>
            <a:endParaRPr lang="en-US"/>
          </a:p>
        </p:txBody>
      </p:sp>
    </p:spTree>
    <p:extLst>
      <p:ext uri="{BB962C8B-B14F-4D97-AF65-F5344CB8AC3E}">
        <p14:creationId xmlns:p14="http://schemas.microsoft.com/office/powerpoint/2010/main" val="4031665457"/>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888D747A-9617-4347-9466-7CC421F99AA9}" type="slidenum">
              <a:t>‹#›</a:t>
            </a:fld>
            <a:endParaRPr lang="en-US"/>
          </a:p>
        </p:txBody>
      </p:sp>
    </p:spTree>
    <p:extLst>
      <p:ext uri="{BB962C8B-B14F-4D97-AF65-F5344CB8AC3E}">
        <p14:creationId xmlns:p14="http://schemas.microsoft.com/office/powerpoint/2010/main" val="1402569379"/>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EFBF6362-2D4A-4585-A3EB-05B20B5E99DF}" type="slidenum">
              <a:t>‹#›</a:t>
            </a:fld>
            <a:endParaRPr lang="en-US"/>
          </a:p>
        </p:txBody>
      </p:sp>
    </p:spTree>
    <p:extLst>
      <p:ext uri="{BB962C8B-B14F-4D97-AF65-F5344CB8AC3E}">
        <p14:creationId xmlns:p14="http://schemas.microsoft.com/office/powerpoint/2010/main" val="180198283"/>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609600" y="1600200"/>
            <a:ext cx="109728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1168F57E-7A35-4FED-B1FB-06110AC60314}" type="slidenum">
              <a:t>‹#›</a:t>
            </a:fld>
            <a:endParaRPr lang="en-US"/>
          </a:p>
        </p:txBody>
      </p:sp>
    </p:spTree>
    <p:extLst>
      <p:ext uri="{BB962C8B-B14F-4D97-AF65-F5344CB8AC3E}">
        <p14:creationId xmlns:p14="http://schemas.microsoft.com/office/powerpoint/2010/main" val="2730487007"/>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622300"/>
            <a:ext cx="2743200" cy="55038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622300"/>
            <a:ext cx="8077200" cy="55038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7D13066-E21F-445E-B2A5-9DA3E9E0A411}"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3E340454-305A-42E5-8087-A9CE3CDC9A9F}" type="slidenum">
              <a:t>‹#›</a:t>
            </a:fld>
            <a:endParaRPr lang="en-US"/>
          </a:p>
        </p:txBody>
      </p:sp>
    </p:spTree>
    <p:extLst>
      <p:ext uri="{BB962C8B-B14F-4D97-AF65-F5344CB8AC3E}">
        <p14:creationId xmlns:p14="http://schemas.microsoft.com/office/powerpoint/2010/main" val="26362728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55196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7506164"/>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97235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18857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923903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6500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15400" y="457200"/>
            <a:ext cx="2817813" cy="5943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8788" y="457200"/>
            <a:ext cx="8304212" cy="5943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295422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7002C1DE-F5B9-4D79-B4D0-799257A87756}" type="slidenum">
              <a:t>‹#›</a:t>
            </a:fld>
            <a:endParaRPr lang="en-US"/>
          </a:p>
        </p:txBody>
      </p:sp>
    </p:spTree>
    <p:extLst>
      <p:ext uri="{BB962C8B-B14F-4D97-AF65-F5344CB8AC3E}">
        <p14:creationId xmlns:p14="http://schemas.microsoft.com/office/powerpoint/2010/main" val="29707377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9D3689DC-C86E-49DF-82A4-F4FA52043796}" type="slidenum">
              <a:t>‹#›</a:t>
            </a:fld>
            <a:endParaRPr lang="en-US"/>
          </a:p>
        </p:txBody>
      </p:sp>
    </p:spTree>
    <p:extLst>
      <p:ext uri="{BB962C8B-B14F-4D97-AF65-F5344CB8AC3E}">
        <p14:creationId xmlns:p14="http://schemas.microsoft.com/office/powerpoint/2010/main" val="4253357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7F2F64B3-BB00-41D0-8471-AE89ED1C9FEA}" type="slidenum">
              <a:t>‹#›</a:t>
            </a:fld>
            <a:endParaRPr lang="en-US"/>
          </a:p>
        </p:txBody>
      </p:sp>
    </p:spTree>
    <p:extLst>
      <p:ext uri="{BB962C8B-B14F-4D97-AF65-F5344CB8AC3E}">
        <p14:creationId xmlns:p14="http://schemas.microsoft.com/office/powerpoint/2010/main" val="29034787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20738" y="4668838"/>
            <a:ext cx="1244600" cy="1041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17738" y="4668838"/>
            <a:ext cx="1246187" cy="1041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3DF15057-8E09-4F58-9805-F840939D770C}" type="slidenum">
              <a:t>‹#›</a:t>
            </a:fld>
            <a:endParaRPr lang="en-US"/>
          </a:p>
        </p:txBody>
      </p:sp>
    </p:spTree>
    <p:extLst>
      <p:ext uri="{BB962C8B-B14F-4D97-AF65-F5344CB8AC3E}">
        <p14:creationId xmlns:p14="http://schemas.microsoft.com/office/powerpoint/2010/main" val="18122965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58F048DE-376C-4301-B162-EFDC31AE5DC3}" type="slidenum">
              <a:t>‹#›</a:t>
            </a:fld>
            <a:endParaRPr lang="en-US"/>
          </a:p>
        </p:txBody>
      </p:sp>
    </p:spTree>
    <p:extLst>
      <p:ext uri="{BB962C8B-B14F-4D97-AF65-F5344CB8AC3E}">
        <p14:creationId xmlns:p14="http://schemas.microsoft.com/office/powerpoint/2010/main" val="300129472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114078F8-4A22-4BCD-B6B1-27FB407E1DB6}" type="slidenum">
              <a:t>‹#›</a:t>
            </a:fld>
            <a:endParaRPr lang="en-US"/>
          </a:p>
        </p:txBody>
      </p:sp>
    </p:spTree>
    <p:extLst>
      <p:ext uri="{BB962C8B-B14F-4D97-AF65-F5344CB8AC3E}">
        <p14:creationId xmlns:p14="http://schemas.microsoft.com/office/powerpoint/2010/main" val="24621019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C3D2FDA8-FF0F-46B6-9FEF-A02DD0BFF817}" type="slidenum">
              <a:t>‹#›</a:t>
            </a:fld>
            <a:endParaRPr lang="en-US"/>
          </a:p>
        </p:txBody>
      </p:sp>
    </p:spTree>
    <p:extLst>
      <p:ext uri="{BB962C8B-B14F-4D97-AF65-F5344CB8AC3E}">
        <p14:creationId xmlns:p14="http://schemas.microsoft.com/office/powerpoint/2010/main" val="359686414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34752876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04ECC54D-B3B0-4171-A8DC-B0AE16273904}" type="slidenum">
              <a:t>‹#›</a:t>
            </a:fld>
            <a:endParaRPr lang="en-US"/>
          </a:p>
        </p:txBody>
      </p:sp>
    </p:spTree>
    <p:extLst>
      <p:ext uri="{BB962C8B-B14F-4D97-AF65-F5344CB8AC3E}">
        <p14:creationId xmlns:p14="http://schemas.microsoft.com/office/powerpoint/2010/main" val="400691212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A7561EDC-8667-4C46-AA44-E19C99A5FBEF}" type="slidenum">
              <a:t>‹#›</a:t>
            </a:fld>
            <a:endParaRPr lang="en-US"/>
          </a:p>
        </p:txBody>
      </p:sp>
    </p:spTree>
    <p:extLst>
      <p:ext uri="{BB962C8B-B14F-4D97-AF65-F5344CB8AC3E}">
        <p14:creationId xmlns:p14="http://schemas.microsoft.com/office/powerpoint/2010/main" val="231172991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2E9C7DB2-9904-4CE3-9B5E-EFE9650F6D64}" type="slidenum">
              <a:t>‹#›</a:t>
            </a:fld>
            <a:endParaRPr lang="en-US"/>
          </a:p>
        </p:txBody>
      </p:sp>
    </p:spTree>
    <p:extLst>
      <p:ext uri="{BB962C8B-B14F-4D97-AF65-F5344CB8AC3E}">
        <p14:creationId xmlns:p14="http://schemas.microsoft.com/office/powerpoint/2010/main" val="11573193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03525" y="3521075"/>
            <a:ext cx="660400" cy="21891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20738" y="3521075"/>
            <a:ext cx="1830387" cy="21891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3AF7D0C-71D6-43BB-8E88-67D475452FC4}"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D34F6BED-41B0-4C10-8E95-252C8E389D5D}" type="slidenum">
              <a:t>‹#›</a:t>
            </a:fld>
            <a:endParaRPr lang="en-US"/>
          </a:p>
        </p:txBody>
      </p:sp>
    </p:spTree>
    <p:extLst>
      <p:ext uri="{BB962C8B-B14F-4D97-AF65-F5344CB8AC3E}">
        <p14:creationId xmlns:p14="http://schemas.microsoft.com/office/powerpoint/2010/main" val="254608342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3279F836-A7F1-4FA8-99A8-ECA9F3E4C6D3}" type="slidenum">
              <a:t>‹#›</a:t>
            </a:fld>
            <a:endParaRPr lang="en-US"/>
          </a:p>
        </p:txBody>
      </p:sp>
    </p:spTree>
    <p:extLst>
      <p:ext uri="{BB962C8B-B14F-4D97-AF65-F5344CB8AC3E}">
        <p14:creationId xmlns:p14="http://schemas.microsoft.com/office/powerpoint/2010/main" val="18124124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85B1CCDA-7B73-4802-9211-D56FC19006AE}" type="slidenum">
              <a:t>‹#›</a:t>
            </a:fld>
            <a:endParaRPr lang="en-US"/>
          </a:p>
        </p:txBody>
      </p:sp>
    </p:spTree>
    <p:extLst>
      <p:ext uri="{BB962C8B-B14F-4D97-AF65-F5344CB8AC3E}">
        <p14:creationId xmlns:p14="http://schemas.microsoft.com/office/powerpoint/2010/main" val="6109989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A96427E5-E4FC-4E06-A8D2-3385DB667848}" type="slidenum">
              <a:t>‹#›</a:t>
            </a:fld>
            <a:endParaRPr lang="en-US"/>
          </a:p>
        </p:txBody>
      </p:sp>
    </p:spTree>
    <p:extLst>
      <p:ext uri="{BB962C8B-B14F-4D97-AF65-F5344CB8AC3E}">
        <p14:creationId xmlns:p14="http://schemas.microsoft.com/office/powerpoint/2010/main" val="252309913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0" y="457200"/>
            <a:ext cx="2741613" cy="59594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990013" y="457200"/>
            <a:ext cx="2743200" cy="59594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628B7732-08AF-4AF1-AF03-44B12B176795}" type="slidenum">
              <a:t>‹#›</a:t>
            </a:fld>
            <a:endParaRPr lang="en-US"/>
          </a:p>
        </p:txBody>
      </p:sp>
    </p:spTree>
    <p:extLst>
      <p:ext uri="{BB962C8B-B14F-4D97-AF65-F5344CB8AC3E}">
        <p14:creationId xmlns:p14="http://schemas.microsoft.com/office/powerpoint/2010/main" val="28370290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727D1C17-5C29-4E5E-A2FD-5BF6AC4C144F}" type="slidenum">
              <a:t>‹#›</a:t>
            </a:fld>
            <a:endParaRPr lang="en-US"/>
          </a:p>
        </p:txBody>
      </p:sp>
    </p:spTree>
    <p:extLst>
      <p:ext uri="{BB962C8B-B14F-4D97-AF65-F5344CB8AC3E}">
        <p14:creationId xmlns:p14="http://schemas.microsoft.com/office/powerpoint/2010/main" val="23543863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ED80FACA-4589-44E2-BC7A-B49ADED419EC}" type="slidenum">
              <a:t>‹#›</a:t>
            </a:fld>
            <a:endParaRPr lang="en-US"/>
          </a:p>
        </p:txBody>
      </p:sp>
    </p:spTree>
    <p:extLst>
      <p:ext uri="{BB962C8B-B14F-4D97-AF65-F5344CB8AC3E}">
        <p14:creationId xmlns:p14="http://schemas.microsoft.com/office/powerpoint/2010/main" val="3985366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8788" y="457200"/>
            <a:ext cx="5561012"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457200"/>
            <a:ext cx="5561013"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5690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48C55639-F065-4DD6-A858-87379EAA0986}" type="slidenum">
              <a:t>‹#›</a:t>
            </a:fld>
            <a:endParaRPr lang="en-US"/>
          </a:p>
        </p:txBody>
      </p:sp>
    </p:spTree>
    <p:extLst>
      <p:ext uri="{BB962C8B-B14F-4D97-AF65-F5344CB8AC3E}">
        <p14:creationId xmlns:p14="http://schemas.microsoft.com/office/powerpoint/2010/main" val="2917724222"/>
      </p:ext>
    </p:extLst>
  </p:cSld>
  <p:clrMapOvr>
    <a:masterClrMapping/>
  </p:clrMapOvr>
  <p:hf sldNum="0"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11DA0D33-AE48-4539-82E7-3B85E102BAA8}" type="slidenum">
              <a:t>‹#›</a:t>
            </a:fld>
            <a:endParaRPr lang="en-US"/>
          </a:p>
        </p:txBody>
      </p:sp>
    </p:spTree>
    <p:extLst>
      <p:ext uri="{BB962C8B-B14F-4D97-AF65-F5344CB8AC3E}">
        <p14:creationId xmlns:p14="http://schemas.microsoft.com/office/powerpoint/2010/main" val="92790767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E5B7C7C3-69EE-4CF6-8435-5CB323E51312}" type="slidenum">
              <a:t>‹#›</a:t>
            </a:fld>
            <a:endParaRPr lang="en-US"/>
          </a:p>
        </p:txBody>
      </p:sp>
    </p:spTree>
    <p:extLst>
      <p:ext uri="{BB962C8B-B14F-4D97-AF65-F5344CB8AC3E}">
        <p14:creationId xmlns:p14="http://schemas.microsoft.com/office/powerpoint/2010/main" val="255305557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1126DF01-6256-4691-A6D9-EB7C91AA39A7}" type="slidenum">
              <a:t>‹#›</a:t>
            </a:fld>
            <a:endParaRPr lang="en-US"/>
          </a:p>
        </p:txBody>
      </p:sp>
    </p:spTree>
    <p:extLst>
      <p:ext uri="{BB962C8B-B14F-4D97-AF65-F5344CB8AC3E}">
        <p14:creationId xmlns:p14="http://schemas.microsoft.com/office/powerpoint/2010/main" val="75916045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07475" y="457200"/>
            <a:ext cx="2725738" cy="59594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0263" y="457200"/>
            <a:ext cx="8024812" cy="59594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34AA916A-7858-4D44-8B08-856878FA5093}"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3E8C96D3-C231-43B8-B331-078D8FEC7978}" type="slidenum">
              <a:t>‹#›</a:t>
            </a:fld>
            <a:endParaRPr lang="en-US"/>
          </a:p>
        </p:txBody>
      </p:sp>
    </p:spTree>
    <p:extLst>
      <p:ext uri="{BB962C8B-B14F-4D97-AF65-F5344CB8AC3E}">
        <p14:creationId xmlns:p14="http://schemas.microsoft.com/office/powerpoint/2010/main" val="359774338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CAAA24F8-D641-41EE-A618-C884F260E0F1}" type="slidenum">
              <a:t>‹#›</a:t>
            </a:fld>
            <a:endParaRPr lang="en-US"/>
          </a:p>
        </p:txBody>
      </p:sp>
    </p:spTree>
    <p:extLst>
      <p:ext uri="{BB962C8B-B14F-4D97-AF65-F5344CB8AC3E}">
        <p14:creationId xmlns:p14="http://schemas.microsoft.com/office/powerpoint/2010/main" val="78863021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3AD41496-813B-459A-ABD2-692A71F84460}" type="slidenum">
              <a:t>‹#›</a:t>
            </a:fld>
            <a:endParaRPr lang="en-US"/>
          </a:p>
        </p:txBody>
      </p:sp>
    </p:spTree>
    <p:extLst>
      <p:ext uri="{BB962C8B-B14F-4D97-AF65-F5344CB8AC3E}">
        <p14:creationId xmlns:p14="http://schemas.microsoft.com/office/powerpoint/2010/main" val="351127833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FC2D6307-4D39-4B38-8DCA-A41A7E734416}" type="slidenum">
              <a:t>‹#›</a:t>
            </a:fld>
            <a:endParaRPr lang="en-US"/>
          </a:p>
        </p:txBody>
      </p:sp>
    </p:spTree>
    <p:extLst>
      <p:ext uri="{BB962C8B-B14F-4D97-AF65-F5344CB8AC3E}">
        <p14:creationId xmlns:p14="http://schemas.microsoft.com/office/powerpoint/2010/main" val="20403241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4025" y="457200"/>
            <a:ext cx="2741613" cy="59594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348038" y="457200"/>
            <a:ext cx="2743200" cy="59594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2293DFE9-CE1A-4FA1-A7A4-A8DDEBE64830}" type="slidenum">
              <a:t>‹#›</a:t>
            </a:fld>
            <a:endParaRPr lang="en-US"/>
          </a:p>
        </p:txBody>
      </p:sp>
    </p:spTree>
    <p:extLst>
      <p:ext uri="{BB962C8B-B14F-4D97-AF65-F5344CB8AC3E}">
        <p14:creationId xmlns:p14="http://schemas.microsoft.com/office/powerpoint/2010/main" val="235086031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C7A2F821-E929-4318-8D29-673D679321D4}" type="slidenum">
              <a:t>‹#›</a:t>
            </a:fld>
            <a:endParaRPr lang="en-US"/>
          </a:p>
        </p:txBody>
      </p:sp>
    </p:spTree>
    <p:extLst>
      <p:ext uri="{BB962C8B-B14F-4D97-AF65-F5344CB8AC3E}">
        <p14:creationId xmlns:p14="http://schemas.microsoft.com/office/powerpoint/2010/main" val="2238801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318789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6795B6B0-B4E4-47E6-A955-F31B9452C6D7}" type="slidenum">
              <a:t>‹#›</a:t>
            </a:fld>
            <a:endParaRPr lang="en-US"/>
          </a:p>
        </p:txBody>
      </p:sp>
    </p:spTree>
    <p:extLst>
      <p:ext uri="{BB962C8B-B14F-4D97-AF65-F5344CB8AC3E}">
        <p14:creationId xmlns:p14="http://schemas.microsoft.com/office/powerpoint/2010/main" val="187474036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A31D2D25-1C19-4B88-9166-426795E20E82}" type="slidenum">
              <a:t>‹#›</a:t>
            </a:fld>
            <a:endParaRPr lang="en-US"/>
          </a:p>
        </p:txBody>
      </p:sp>
    </p:spTree>
    <p:extLst>
      <p:ext uri="{BB962C8B-B14F-4D97-AF65-F5344CB8AC3E}">
        <p14:creationId xmlns:p14="http://schemas.microsoft.com/office/powerpoint/2010/main" val="3643375895"/>
      </p:ext>
    </p:extLst>
  </p:cSld>
  <p:clrMapOvr>
    <a:masterClrMapping/>
  </p:clrMapOvr>
  <p:hf sldNum="0"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5E35DEB0-D1F8-4AA5-98F3-E29EEC5D792B}" type="slidenum">
              <a:t>‹#›</a:t>
            </a:fld>
            <a:endParaRPr lang="en-US"/>
          </a:p>
        </p:txBody>
      </p:sp>
    </p:spTree>
    <p:extLst>
      <p:ext uri="{BB962C8B-B14F-4D97-AF65-F5344CB8AC3E}">
        <p14:creationId xmlns:p14="http://schemas.microsoft.com/office/powerpoint/2010/main" val="386845595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CCC21613-3072-4604-9BDE-351D8A6EBAA5}" type="slidenum">
              <a:t>‹#›</a:t>
            </a:fld>
            <a:endParaRPr lang="en-US"/>
          </a:p>
        </p:txBody>
      </p:sp>
    </p:spTree>
    <p:extLst>
      <p:ext uri="{BB962C8B-B14F-4D97-AF65-F5344CB8AC3E}">
        <p14:creationId xmlns:p14="http://schemas.microsoft.com/office/powerpoint/2010/main" val="340709262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E05C62C1-350A-4999-A52D-C454C8A6693A}" type="slidenum">
              <a:t>‹#›</a:t>
            </a:fld>
            <a:endParaRPr lang="en-US"/>
          </a:p>
        </p:txBody>
      </p:sp>
    </p:spTree>
    <p:extLst>
      <p:ext uri="{BB962C8B-B14F-4D97-AF65-F5344CB8AC3E}">
        <p14:creationId xmlns:p14="http://schemas.microsoft.com/office/powerpoint/2010/main" val="64651967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96313" y="457200"/>
            <a:ext cx="2713037" cy="59594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4025" y="457200"/>
            <a:ext cx="7989888" cy="59594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16B25A26-13E2-47C2-9D9B-4469E0AE7EE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ABF44B27-B87F-4DAD-98E3-D079DCD95BA8}" type="slidenum">
              <a:t>‹#›</a:t>
            </a:fld>
            <a:endParaRPr lang="en-US"/>
          </a:p>
        </p:txBody>
      </p:sp>
    </p:spTree>
    <p:extLst>
      <p:ext uri="{BB962C8B-B14F-4D97-AF65-F5344CB8AC3E}">
        <p14:creationId xmlns:p14="http://schemas.microsoft.com/office/powerpoint/2010/main" val="6567690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3370EED1-9603-4798-9CED-0EBDBA92A39D}" type="slidenum">
              <a:t>‹#›</a:t>
            </a:fld>
            <a:endParaRPr lang="en-US"/>
          </a:p>
        </p:txBody>
      </p:sp>
    </p:spTree>
    <p:extLst>
      <p:ext uri="{BB962C8B-B14F-4D97-AF65-F5344CB8AC3E}">
        <p14:creationId xmlns:p14="http://schemas.microsoft.com/office/powerpoint/2010/main" val="189868714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1AEF066A-1D01-416D-BACB-04B55B6FD043}" type="slidenum">
              <a:t>‹#›</a:t>
            </a:fld>
            <a:endParaRPr lang="en-US"/>
          </a:p>
        </p:txBody>
      </p:sp>
    </p:spTree>
    <p:extLst>
      <p:ext uri="{BB962C8B-B14F-4D97-AF65-F5344CB8AC3E}">
        <p14:creationId xmlns:p14="http://schemas.microsoft.com/office/powerpoint/2010/main" val="108067496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DC6098EE-4135-4964-AB4A-E216E0489DBB}" type="slidenum">
              <a:t>‹#›</a:t>
            </a:fld>
            <a:endParaRPr lang="en-US"/>
          </a:p>
        </p:txBody>
      </p:sp>
    </p:spTree>
    <p:extLst>
      <p:ext uri="{BB962C8B-B14F-4D97-AF65-F5344CB8AC3E}">
        <p14:creationId xmlns:p14="http://schemas.microsoft.com/office/powerpoint/2010/main" val="172377880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6613" y="2951163"/>
            <a:ext cx="2357437" cy="334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346450" y="2951163"/>
            <a:ext cx="2357438" cy="334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BD5D081F-A715-4976-A107-89D3F11A817D}" type="slidenum">
              <a:t>‹#›</a:t>
            </a:fld>
            <a:endParaRPr lang="en-US"/>
          </a:p>
        </p:txBody>
      </p:sp>
    </p:spTree>
    <p:extLst>
      <p:ext uri="{BB962C8B-B14F-4D97-AF65-F5344CB8AC3E}">
        <p14:creationId xmlns:p14="http://schemas.microsoft.com/office/powerpoint/2010/main" val="1776622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9252736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A4828B89-DC8E-437E-BD22-4F8F5820FA58}" type="slidenum">
              <a:t>‹#›</a:t>
            </a:fld>
            <a:endParaRPr lang="en-US"/>
          </a:p>
        </p:txBody>
      </p:sp>
    </p:spTree>
    <p:extLst>
      <p:ext uri="{BB962C8B-B14F-4D97-AF65-F5344CB8AC3E}">
        <p14:creationId xmlns:p14="http://schemas.microsoft.com/office/powerpoint/2010/main" val="19788421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009E4EB9-E0F0-4254-BDD9-DE23C2464679}" type="slidenum">
              <a:t>‹#›</a:t>
            </a:fld>
            <a:endParaRPr lang="en-US"/>
          </a:p>
        </p:txBody>
      </p:sp>
    </p:spTree>
    <p:extLst>
      <p:ext uri="{BB962C8B-B14F-4D97-AF65-F5344CB8AC3E}">
        <p14:creationId xmlns:p14="http://schemas.microsoft.com/office/powerpoint/2010/main" val="368657277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C9CC49D3-530B-487E-8DAD-75D3706FAF3B}" type="slidenum">
              <a:t>‹#›</a:t>
            </a:fld>
            <a:endParaRPr lang="en-US"/>
          </a:p>
        </p:txBody>
      </p:sp>
    </p:spTree>
    <p:extLst>
      <p:ext uri="{BB962C8B-B14F-4D97-AF65-F5344CB8AC3E}">
        <p14:creationId xmlns:p14="http://schemas.microsoft.com/office/powerpoint/2010/main" val="31875136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6428A4BC-2C16-42F7-9585-7C1505C6F858}" type="slidenum">
              <a:t>‹#›</a:t>
            </a:fld>
            <a:endParaRPr lang="en-US"/>
          </a:p>
        </p:txBody>
      </p:sp>
    </p:spTree>
    <p:extLst>
      <p:ext uri="{BB962C8B-B14F-4D97-AF65-F5344CB8AC3E}">
        <p14:creationId xmlns:p14="http://schemas.microsoft.com/office/powerpoint/2010/main" val="367764989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2AA24037-37DC-4C5C-92F9-A5017FA45CB3}" type="slidenum">
              <a:t>‹#›</a:t>
            </a:fld>
            <a:endParaRPr lang="en-US"/>
          </a:p>
        </p:txBody>
      </p:sp>
    </p:spTree>
    <p:extLst>
      <p:ext uri="{BB962C8B-B14F-4D97-AF65-F5344CB8AC3E}">
        <p14:creationId xmlns:p14="http://schemas.microsoft.com/office/powerpoint/2010/main" val="251833918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86025014-EF14-4EC2-AA84-9B1282F4560F}" type="slidenum">
              <a:t>‹#›</a:t>
            </a:fld>
            <a:endParaRPr lang="en-US"/>
          </a:p>
        </p:txBody>
      </p:sp>
    </p:spTree>
    <p:extLst>
      <p:ext uri="{BB962C8B-B14F-4D97-AF65-F5344CB8AC3E}">
        <p14:creationId xmlns:p14="http://schemas.microsoft.com/office/powerpoint/2010/main" val="64692599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16825" y="742950"/>
            <a:ext cx="2259013" cy="25431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6613" y="742950"/>
            <a:ext cx="6627812" cy="25431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403A0DCD-76E9-4E03-992F-59892AA77460}"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7C346BB6-BE77-4E1D-B52D-5A7448A399BA}" type="slidenum">
              <a:t>‹#›</a:t>
            </a:fld>
            <a:endParaRPr lang="en-US"/>
          </a:p>
        </p:txBody>
      </p:sp>
    </p:spTree>
    <p:extLst>
      <p:ext uri="{BB962C8B-B14F-4D97-AF65-F5344CB8AC3E}">
        <p14:creationId xmlns:p14="http://schemas.microsoft.com/office/powerpoint/2010/main" val="111895636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92AC2C5-E654-4104-B7DB-42169B7D0FBB}"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9F7383-A45C-4FDF-8267-338FDF0C6FFC}" type="slidenum">
              <a:t>‹#›</a:t>
            </a:fld>
            <a:endParaRPr lang="en-US"/>
          </a:p>
        </p:txBody>
      </p:sp>
    </p:spTree>
    <p:extLst>
      <p:ext uri="{BB962C8B-B14F-4D97-AF65-F5344CB8AC3E}">
        <p14:creationId xmlns:p14="http://schemas.microsoft.com/office/powerpoint/2010/main" val="5888017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2AC2C5-E654-4104-B7DB-42169B7D0FBB}"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3D0E60-7351-4889-8B86-EEB40B2D3E53}" type="slidenum">
              <a:t>‹#›</a:t>
            </a:fld>
            <a:endParaRPr lang="en-US"/>
          </a:p>
        </p:txBody>
      </p:sp>
    </p:spTree>
    <p:extLst>
      <p:ext uri="{BB962C8B-B14F-4D97-AF65-F5344CB8AC3E}">
        <p14:creationId xmlns:p14="http://schemas.microsoft.com/office/powerpoint/2010/main" val="43515558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2AC2C5-E654-4104-B7DB-42169B7D0FBB}"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23FF3C-0891-4C20-8CA1-2695DF8B82CC}" type="slidenum">
              <a:t>‹#›</a:t>
            </a:fld>
            <a:endParaRPr lang="en-US"/>
          </a:p>
        </p:txBody>
      </p:sp>
    </p:spTree>
    <p:extLst>
      <p:ext uri="{BB962C8B-B14F-4D97-AF65-F5344CB8AC3E}">
        <p14:creationId xmlns:p14="http://schemas.microsoft.com/office/powerpoint/2010/main" val="2541636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2065294"/>
      </p:ext>
    </p:extLst>
  </p:cSld>
  <p:clrMapOvr>
    <a:masterClrMapping/>
  </p:clrMapOvr>
  <p:hf sldNum="0"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92AC2C5-E654-4104-B7DB-42169B7D0FBB}" type="datetimeFigureOut">
              <a:rPr lang="en-US" smtClean="0"/>
              <a:t>5/23/2019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97F1C-79B6-4D21-A7E1-08378B8FB640}" type="slidenum">
              <a:t>‹#›</a:t>
            </a:fld>
            <a:endParaRPr lang="en-US"/>
          </a:p>
        </p:txBody>
      </p:sp>
    </p:spTree>
    <p:extLst>
      <p:ext uri="{BB962C8B-B14F-4D97-AF65-F5344CB8AC3E}">
        <p14:creationId xmlns:p14="http://schemas.microsoft.com/office/powerpoint/2010/main" val="302202121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92AC2C5-E654-4104-B7DB-42169B7D0FBB}" type="datetimeFigureOut">
              <a:rPr lang="en-US" smtClean="0"/>
              <a:t>5/23/2019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F2B7A8-931D-41FE-8A40-D92D559CEF66}" type="slidenum">
              <a:t>‹#›</a:t>
            </a:fld>
            <a:endParaRPr lang="en-US"/>
          </a:p>
        </p:txBody>
      </p:sp>
    </p:spTree>
    <p:extLst>
      <p:ext uri="{BB962C8B-B14F-4D97-AF65-F5344CB8AC3E}">
        <p14:creationId xmlns:p14="http://schemas.microsoft.com/office/powerpoint/2010/main" val="339314372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92AC2C5-E654-4104-B7DB-42169B7D0FBB}" type="datetimeFigureOut">
              <a:rPr lang="en-US" smtClean="0"/>
              <a:t>5/23/2019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8102EB-CAA2-4F3D-81D9-4F8D3B99D515}" type="slidenum">
              <a:t>‹#›</a:t>
            </a:fld>
            <a:endParaRPr lang="en-US"/>
          </a:p>
        </p:txBody>
      </p:sp>
    </p:spTree>
    <p:extLst>
      <p:ext uri="{BB962C8B-B14F-4D97-AF65-F5344CB8AC3E}">
        <p14:creationId xmlns:p14="http://schemas.microsoft.com/office/powerpoint/2010/main" val="353216284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2AC2C5-E654-4104-B7DB-42169B7D0FBB}" type="datetimeFigureOut">
              <a:rPr lang="en-US" smtClean="0"/>
              <a:t>5/23/2019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7353D4C-16AC-4865-940A-86B90A79693D}" type="slidenum">
              <a:t>‹#›</a:t>
            </a:fld>
            <a:endParaRPr lang="en-US"/>
          </a:p>
        </p:txBody>
      </p:sp>
    </p:spTree>
    <p:extLst>
      <p:ext uri="{BB962C8B-B14F-4D97-AF65-F5344CB8AC3E}">
        <p14:creationId xmlns:p14="http://schemas.microsoft.com/office/powerpoint/2010/main" val="306609412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2AC2C5-E654-4104-B7DB-42169B7D0FBB}" type="datetimeFigureOut">
              <a:rPr lang="en-US" smtClean="0"/>
              <a:t>5/23/2019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7A6EEC-4FBB-4F44-99D0-D5941CAE8843}" type="slidenum">
              <a:t>‹#›</a:t>
            </a:fld>
            <a:endParaRPr lang="en-US"/>
          </a:p>
        </p:txBody>
      </p:sp>
    </p:spTree>
    <p:extLst>
      <p:ext uri="{BB962C8B-B14F-4D97-AF65-F5344CB8AC3E}">
        <p14:creationId xmlns:p14="http://schemas.microsoft.com/office/powerpoint/2010/main" val="343692514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2AC2C5-E654-4104-B7DB-42169B7D0FBB}" type="datetimeFigureOut">
              <a:rPr lang="en-US" smtClean="0"/>
              <a:t>5/23/2019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3C5C90-877D-4D47-9FEE-7CADEA4508EC}" type="slidenum">
              <a:t>‹#›</a:t>
            </a:fld>
            <a:endParaRPr lang="en-US"/>
          </a:p>
        </p:txBody>
      </p:sp>
    </p:spTree>
    <p:extLst>
      <p:ext uri="{BB962C8B-B14F-4D97-AF65-F5344CB8AC3E}">
        <p14:creationId xmlns:p14="http://schemas.microsoft.com/office/powerpoint/2010/main" val="417105826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2AC2C5-E654-4104-B7DB-42169B7D0FBB}"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964784-8858-44B6-8E14-F2AE94B5F9E6}" type="slidenum">
              <a:t>‹#›</a:t>
            </a:fld>
            <a:endParaRPr lang="en-US"/>
          </a:p>
        </p:txBody>
      </p:sp>
    </p:spTree>
    <p:extLst>
      <p:ext uri="{BB962C8B-B14F-4D97-AF65-F5344CB8AC3E}">
        <p14:creationId xmlns:p14="http://schemas.microsoft.com/office/powerpoint/2010/main" val="213079646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8"/>
            <a:ext cx="80772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2AC2C5-E654-4104-B7DB-42169B7D0FBB}"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F99E7D-DEEF-4C5D-981D-69B7EF0E5C8E}" type="slidenum">
              <a:t>‹#›</a:t>
            </a:fld>
            <a:endParaRPr lang="en-US"/>
          </a:p>
        </p:txBody>
      </p:sp>
    </p:spTree>
    <p:extLst>
      <p:ext uri="{BB962C8B-B14F-4D97-AF65-F5344CB8AC3E}">
        <p14:creationId xmlns:p14="http://schemas.microsoft.com/office/powerpoint/2010/main" val="18439700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38CD0B1F-5C03-4AEE-B661-8F50A08B3AD8}" type="slidenum">
              <a:t>‹#›</a:t>
            </a:fld>
            <a:endParaRPr lang="en-US"/>
          </a:p>
        </p:txBody>
      </p:sp>
    </p:spTree>
    <p:extLst>
      <p:ext uri="{BB962C8B-B14F-4D97-AF65-F5344CB8AC3E}">
        <p14:creationId xmlns:p14="http://schemas.microsoft.com/office/powerpoint/2010/main" val="320581482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F70EAC3C-838D-4770-AEDB-5FD88787CA6F}" type="slidenum">
              <a:t>‹#›</a:t>
            </a:fld>
            <a:endParaRPr lang="en-US"/>
          </a:p>
        </p:txBody>
      </p:sp>
    </p:spTree>
    <p:extLst>
      <p:ext uri="{BB962C8B-B14F-4D97-AF65-F5344CB8AC3E}">
        <p14:creationId xmlns:p14="http://schemas.microsoft.com/office/powerpoint/2010/main" val="1664398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5280617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0B709DCF-E686-4D64-8351-AEEF8C83BF5F}" type="slidenum">
              <a:t>‹#›</a:t>
            </a:fld>
            <a:endParaRPr lang="en-US"/>
          </a:p>
        </p:txBody>
      </p:sp>
    </p:spTree>
    <p:extLst>
      <p:ext uri="{BB962C8B-B14F-4D97-AF65-F5344CB8AC3E}">
        <p14:creationId xmlns:p14="http://schemas.microsoft.com/office/powerpoint/2010/main" val="149019847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6613" y="1377950"/>
            <a:ext cx="4691062" cy="6921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80075" y="1377950"/>
            <a:ext cx="4692650" cy="6921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2F97C8EA-E5F7-43A8-B292-B00363ABB64E}" type="slidenum">
              <a:t>‹#›</a:t>
            </a:fld>
            <a:endParaRPr lang="en-US"/>
          </a:p>
        </p:txBody>
      </p:sp>
    </p:spTree>
    <p:extLst>
      <p:ext uri="{BB962C8B-B14F-4D97-AF65-F5344CB8AC3E}">
        <p14:creationId xmlns:p14="http://schemas.microsoft.com/office/powerpoint/2010/main" val="94055652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3E4C821C-93B5-4B62-BF28-F40CB35727C0}" type="slidenum">
              <a:t>‹#›</a:t>
            </a:fld>
            <a:endParaRPr lang="en-US"/>
          </a:p>
        </p:txBody>
      </p:sp>
    </p:spTree>
    <p:extLst>
      <p:ext uri="{BB962C8B-B14F-4D97-AF65-F5344CB8AC3E}">
        <p14:creationId xmlns:p14="http://schemas.microsoft.com/office/powerpoint/2010/main" val="121359749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1A457D7A-26A3-468A-8D19-CE0DB00B867F}" type="slidenum">
              <a:t>‹#›</a:t>
            </a:fld>
            <a:endParaRPr lang="en-US"/>
          </a:p>
        </p:txBody>
      </p:sp>
    </p:spTree>
    <p:extLst>
      <p:ext uri="{BB962C8B-B14F-4D97-AF65-F5344CB8AC3E}">
        <p14:creationId xmlns:p14="http://schemas.microsoft.com/office/powerpoint/2010/main" val="316451415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16E032C2-BA6A-4115-BB76-AEC05DC77CDD}" type="slidenum">
              <a:t>‹#›</a:t>
            </a:fld>
            <a:endParaRPr lang="en-US"/>
          </a:p>
        </p:txBody>
      </p:sp>
    </p:spTree>
    <p:extLst>
      <p:ext uri="{BB962C8B-B14F-4D97-AF65-F5344CB8AC3E}">
        <p14:creationId xmlns:p14="http://schemas.microsoft.com/office/powerpoint/2010/main" val="216308163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A5E7363F-14D6-4571-A09C-DC5F9FC71856}" type="slidenum">
              <a:t>‹#›</a:t>
            </a:fld>
            <a:endParaRPr lang="en-US"/>
          </a:p>
        </p:txBody>
      </p:sp>
    </p:spTree>
    <p:extLst>
      <p:ext uri="{BB962C8B-B14F-4D97-AF65-F5344CB8AC3E}">
        <p14:creationId xmlns:p14="http://schemas.microsoft.com/office/powerpoint/2010/main" val="248055166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CCC1FEA9-2D4A-427A-BED9-F04D16C4692D}" type="slidenum">
              <a:t>‹#›</a:t>
            </a:fld>
            <a:endParaRPr lang="en-US"/>
          </a:p>
        </p:txBody>
      </p:sp>
    </p:spTree>
    <p:extLst>
      <p:ext uri="{BB962C8B-B14F-4D97-AF65-F5344CB8AC3E}">
        <p14:creationId xmlns:p14="http://schemas.microsoft.com/office/powerpoint/2010/main" val="38567528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9D3A82D6-6D4B-48C9-8CC1-FB5F0AC5745E}" type="slidenum">
              <a:t>‹#›</a:t>
            </a:fld>
            <a:endParaRPr lang="en-US"/>
          </a:p>
        </p:txBody>
      </p:sp>
    </p:spTree>
    <p:extLst>
      <p:ext uri="{BB962C8B-B14F-4D97-AF65-F5344CB8AC3E}">
        <p14:creationId xmlns:p14="http://schemas.microsoft.com/office/powerpoint/2010/main" val="179398349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89888" y="741363"/>
            <a:ext cx="2382837" cy="13287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6613" y="741363"/>
            <a:ext cx="7000875" cy="13287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65B00043-048D-496F-B8FF-0C2FA4229BD6}"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E3D4F28F-3A72-4E2C-ABA6-45CB344EEF8D}" type="slidenum">
              <a:t>‹#›</a:t>
            </a:fld>
            <a:endParaRPr lang="en-US"/>
          </a:p>
        </p:txBody>
      </p:sp>
    </p:spTree>
    <p:extLst>
      <p:ext uri="{BB962C8B-B14F-4D97-AF65-F5344CB8AC3E}">
        <p14:creationId xmlns:p14="http://schemas.microsoft.com/office/powerpoint/2010/main" val="13629795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E1EA19E5-12FE-46BF-8E5B-0EFC73F5ABE7}" type="slidenum">
              <a:t>‹#›</a:t>
            </a:fld>
            <a:endParaRPr lang="en-US"/>
          </a:p>
        </p:txBody>
      </p:sp>
    </p:spTree>
    <p:extLst>
      <p:ext uri="{BB962C8B-B14F-4D97-AF65-F5344CB8AC3E}">
        <p14:creationId xmlns:p14="http://schemas.microsoft.com/office/powerpoint/2010/main" val="579150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69922382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CC16E1F2-DAFA-45F4-963E-D30BD2B23871}" type="slidenum">
              <a:t>‹#›</a:t>
            </a:fld>
            <a:endParaRPr lang="en-US"/>
          </a:p>
        </p:txBody>
      </p:sp>
    </p:spTree>
    <p:extLst>
      <p:ext uri="{BB962C8B-B14F-4D97-AF65-F5344CB8AC3E}">
        <p14:creationId xmlns:p14="http://schemas.microsoft.com/office/powerpoint/2010/main" val="139986597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717637F6-5AF6-40E0-857B-F2FFF1D4BF07}" type="slidenum">
              <a:t>‹#›</a:t>
            </a:fld>
            <a:endParaRPr lang="en-US"/>
          </a:p>
        </p:txBody>
      </p:sp>
    </p:spTree>
    <p:extLst>
      <p:ext uri="{BB962C8B-B14F-4D97-AF65-F5344CB8AC3E}">
        <p14:creationId xmlns:p14="http://schemas.microsoft.com/office/powerpoint/2010/main" val="350241780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6613" y="1377950"/>
            <a:ext cx="1303337" cy="16287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92350" y="1377950"/>
            <a:ext cx="1304925" cy="16287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B315EEEB-FA70-44DC-B7E2-70A8405B20A9}" type="slidenum">
              <a:t>‹#›</a:t>
            </a:fld>
            <a:endParaRPr lang="en-US"/>
          </a:p>
        </p:txBody>
      </p:sp>
    </p:spTree>
    <p:extLst>
      <p:ext uri="{BB962C8B-B14F-4D97-AF65-F5344CB8AC3E}">
        <p14:creationId xmlns:p14="http://schemas.microsoft.com/office/powerpoint/2010/main" val="323477287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8" name="Footer Placeholder 7"/>
          <p:cNvSpPr>
            <a:spLocks noGrp="1"/>
          </p:cNvSpPr>
          <p:nvPr>
            <p:ph type="ftr" sz="quarter" idx="11"/>
          </p:nvPr>
        </p:nvSpPr>
        <p:spPr/>
        <p:txBody>
          <a:bodyPr/>
          <a:lstStyle/>
          <a:p>
            <a:pPr lvl="0"/>
            <a:r>
              <a:rPr lang="en-US"/>
              <a:t>ADD A FOOTER</a:t>
            </a:r>
          </a:p>
        </p:txBody>
      </p:sp>
      <p:sp>
        <p:nvSpPr>
          <p:cNvPr id="9" name="Slide Number Placeholder 8"/>
          <p:cNvSpPr>
            <a:spLocks noGrp="1"/>
          </p:cNvSpPr>
          <p:nvPr>
            <p:ph type="sldNum" sz="quarter" idx="12"/>
          </p:nvPr>
        </p:nvSpPr>
        <p:spPr/>
        <p:txBody>
          <a:bodyPr/>
          <a:lstStyle/>
          <a:p>
            <a:pPr lvl="0"/>
            <a:fld id="{7671B2B2-B976-4411-83AA-F363D4DEDB5D}" type="slidenum">
              <a:t>‹#›</a:t>
            </a:fld>
            <a:endParaRPr lang="en-US"/>
          </a:p>
        </p:txBody>
      </p:sp>
    </p:spTree>
    <p:extLst>
      <p:ext uri="{BB962C8B-B14F-4D97-AF65-F5344CB8AC3E}">
        <p14:creationId xmlns:p14="http://schemas.microsoft.com/office/powerpoint/2010/main" val="23582663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4" name="Footer Placeholder 3"/>
          <p:cNvSpPr>
            <a:spLocks noGrp="1"/>
          </p:cNvSpPr>
          <p:nvPr>
            <p:ph type="ftr" sz="quarter" idx="11"/>
          </p:nvPr>
        </p:nvSpPr>
        <p:spPr/>
        <p:txBody>
          <a:bodyPr/>
          <a:lstStyle/>
          <a:p>
            <a:pPr lvl="0"/>
            <a:r>
              <a:rPr lang="en-US"/>
              <a:t>ADD A FOOTER</a:t>
            </a:r>
          </a:p>
        </p:txBody>
      </p:sp>
      <p:sp>
        <p:nvSpPr>
          <p:cNvPr id="5" name="Slide Number Placeholder 4"/>
          <p:cNvSpPr>
            <a:spLocks noGrp="1"/>
          </p:cNvSpPr>
          <p:nvPr>
            <p:ph type="sldNum" sz="quarter" idx="12"/>
          </p:nvPr>
        </p:nvSpPr>
        <p:spPr/>
        <p:txBody>
          <a:bodyPr/>
          <a:lstStyle/>
          <a:p>
            <a:pPr lvl="0"/>
            <a:fld id="{1036FEE9-2C21-4A27-9790-5BF800594F50}" type="slidenum">
              <a:t>‹#›</a:t>
            </a:fld>
            <a:endParaRPr lang="en-US"/>
          </a:p>
        </p:txBody>
      </p:sp>
    </p:spTree>
    <p:extLst>
      <p:ext uri="{BB962C8B-B14F-4D97-AF65-F5344CB8AC3E}">
        <p14:creationId xmlns:p14="http://schemas.microsoft.com/office/powerpoint/2010/main" val="948295436"/>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3" name="Footer Placeholder 2"/>
          <p:cNvSpPr>
            <a:spLocks noGrp="1"/>
          </p:cNvSpPr>
          <p:nvPr>
            <p:ph type="ftr" sz="quarter" idx="11"/>
          </p:nvPr>
        </p:nvSpPr>
        <p:spPr/>
        <p:txBody>
          <a:bodyPr/>
          <a:lstStyle/>
          <a:p>
            <a:pPr lvl="0"/>
            <a:r>
              <a:rPr lang="en-US"/>
              <a:t>ADD A FOOTER</a:t>
            </a:r>
          </a:p>
        </p:txBody>
      </p:sp>
      <p:sp>
        <p:nvSpPr>
          <p:cNvPr id="4" name="Slide Number Placeholder 3"/>
          <p:cNvSpPr>
            <a:spLocks noGrp="1"/>
          </p:cNvSpPr>
          <p:nvPr>
            <p:ph type="sldNum" sz="quarter" idx="12"/>
          </p:nvPr>
        </p:nvSpPr>
        <p:spPr/>
        <p:txBody>
          <a:bodyPr/>
          <a:lstStyle/>
          <a:p>
            <a:pPr lvl="0"/>
            <a:fld id="{2FD41249-4F3C-4E1E-AF39-1E11AA3F45E8}" type="slidenum">
              <a:t>‹#›</a:t>
            </a:fld>
            <a:endParaRPr lang="en-US"/>
          </a:p>
        </p:txBody>
      </p:sp>
    </p:spTree>
    <p:extLst>
      <p:ext uri="{BB962C8B-B14F-4D97-AF65-F5344CB8AC3E}">
        <p14:creationId xmlns:p14="http://schemas.microsoft.com/office/powerpoint/2010/main" val="383253698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6021137C-726D-498F-AC3C-C149DBF27095}" type="slidenum">
              <a:t>‹#›</a:t>
            </a:fld>
            <a:endParaRPr lang="en-US"/>
          </a:p>
        </p:txBody>
      </p:sp>
    </p:spTree>
    <p:extLst>
      <p:ext uri="{BB962C8B-B14F-4D97-AF65-F5344CB8AC3E}">
        <p14:creationId xmlns:p14="http://schemas.microsoft.com/office/powerpoint/2010/main" val="1967793772"/>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6" name="Footer Placeholder 5"/>
          <p:cNvSpPr>
            <a:spLocks noGrp="1"/>
          </p:cNvSpPr>
          <p:nvPr>
            <p:ph type="ftr" sz="quarter" idx="11"/>
          </p:nvPr>
        </p:nvSpPr>
        <p:spPr/>
        <p:txBody>
          <a:bodyPr/>
          <a:lstStyle/>
          <a:p>
            <a:pPr lvl="0"/>
            <a:r>
              <a:rPr lang="en-US"/>
              <a:t>ADD A FOOTER</a:t>
            </a:r>
          </a:p>
        </p:txBody>
      </p:sp>
      <p:sp>
        <p:nvSpPr>
          <p:cNvPr id="7" name="Slide Number Placeholder 6"/>
          <p:cNvSpPr>
            <a:spLocks noGrp="1"/>
          </p:cNvSpPr>
          <p:nvPr>
            <p:ph type="sldNum" sz="quarter" idx="12"/>
          </p:nvPr>
        </p:nvSpPr>
        <p:spPr/>
        <p:txBody>
          <a:bodyPr/>
          <a:lstStyle/>
          <a:p>
            <a:pPr lvl="0"/>
            <a:fld id="{B209EE95-EA47-41D6-99D7-379BCBA56227}" type="slidenum">
              <a:t>‹#›</a:t>
            </a:fld>
            <a:endParaRPr lang="en-US"/>
          </a:p>
        </p:txBody>
      </p:sp>
    </p:spTree>
    <p:extLst>
      <p:ext uri="{BB962C8B-B14F-4D97-AF65-F5344CB8AC3E}">
        <p14:creationId xmlns:p14="http://schemas.microsoft.com/office/powerpoint/2010/main" val="383500395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F17F33D8-D11A-4C2E-9534-C9747800F3C9}" type="slidenum">
              <a:t>‹#›</a:t>
            </a:fld>
            <a:endParaRPr lang="en-US"/>
          </a:p>
        </p:txBody>
      </p:sp>
    </p:spTree>
    <p:extLst>
      <p:ext uri="{BB962C8B-B14F-4D97-AF65-F5344CB8AC3E}">
        <p14:creationId xmlns:p14="http://schemas.microsoft.com/office/powerpoint/2010/main" val="428776178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08300" y="741363"/>
            <a:ext cx="688975" cy="22653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6613" y="741363"/>
            <a:ext cx="1919287" cy="22653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3B86D45F-D23E-4C7E-8A47-EC085AC1F6EA}" type="datetime1">
              <a:rPr lang="en-US" smtClean="0"/>
              <a:pPr lvl="0"/>
              <a:t>5/23/2019</a:t>
            </a:fld>
            <a:endParaRPr lang="en-US"/>
          </a:p>
        </p:txBody>
      </p:sp>
      <p:sp>
        <p:nvSpPr>
          <p:cNvPr id="5" name="Footer Placeholder 4"/>
          <p:cNvSpPr>
            <a:spLocks noGrp="1"/>
          </p:cNvSpPr>
          <p:nvPr>
            <p:ph type="ftr" sz="quarter" idx="11"/>
          </p:nvPr>
        </p:nvSpPr>
        <p:spPr/>
        <p:txBody>
          <a:bodyPr/>
          <a:lstStyle/>
          <a:p>
            <a:pPr lvl="0"/>
            <a:r>
              <a:rPr lang="en-US"/>
              <a:t>ADD A FOOTER</a:t>
            </a:r>
          </a:p>
        </p:txBody>
      </p:sp>
      <p:sp>
        <p:nvSpPr>
          <p:cNvPr id="6" name="Slide Number Placeholder 5"/>
          <p:cNvSpPr>
            <a:spLocks noGrp="1"/>
          </p:cNvSpPr>
          <p:nvPr>
            <p:ph type="sldNum" sz="quarter" idx="12"/>
          </p:nvPr>
        </p:nvSpPr>
        <p:spPr/>
        <p:txBody>
          <a:bodyPr/>
          <a:lstStyle/>
          <a:p>
            <a:pPr lvl="0"/>
            <a:fld id="{A449EC61-A2F7-4A2A-B393-B5A02E2ACF1D}" type="slidenum">
              <a:t>‹#›</a:t>
            </a:fld>
            <a:endParaRPr lang="en-US"/>
          </a:p>
        </p:txBody>
      </p:sp>
    </p:spTree>
    <p:extLst>
      <p:ext uri="{BB962C8B-B14F-4D97-AF65-F5344CB8AC3E}">
        <p14:creationId xmlns:p14="http://schemas.microsoft.com/office/powerpoint/2010/main" val="1500835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0.xml"/><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3.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14.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62.xml"/><Relationship Id="rId3" Type="http://schemas.openxmlformats.org/officeDocument/2006/relationships/slideLayout" Target="../slideLayouts/slideLayout157.xml"/><Relationship Id="rId7" Type="http://schemas.openxmlformats.org/officeDocument/2006/relationships/slideLayout" Target="../slideLayouts/slideLayout161.xml"/><Relationship Id="rId12" Type="http://schemas.openxmlformats.org/officeDocument/2006/relationships/theme" Target="../theme/theme15.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5" Type="http://schemas.openxmlformats.org/officeDocument/2006/relationships/slideLayout" Target="../slideLayouts/slideLayout159.xml"/><Relationship Id="rId10" Type="http://schemas.openxmlformats.org/officeDocument/2006/relationships/slideLayout" Target="../slideLayouts/slideLayout164.xml"/><Relationship Id="rId4" Type="http://schemas.openxmlformats.org/officeDocument/2006/relationships/slideLayout" Target="../slideLayouts/slideLayout158.xml"/><Relationship Id="rId9" Type="http://schemas.openxmlformats.org/officeDocument/2006/relationships/slideLayout" Target="../slideLayouts/slideLayout16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icture Placeholder 7"/>
          <p:cNvSpPr txBox="1">
            <a:spLocks noGrp="1"/>
          </p:cNvSpPr>
          <p:nvPr>
            <p:ph type="body" idx="1"/>
          </p:nvPr>
        </p:nvSpPr>
        <p:spPr>
          <a:xfrm>
            <a:off x="458640" y="457200"/>
            <a:ext cx="11274120" cy="59432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3" name="Picture Placeholder 14"/>
          <p:cNvSpPr txBox="1">
            <a:spLocks noGrp="1"/>
          </p:cNvSpPr>
          <p:nvPr>
            <p:ph type="body" sz="quarter" idx="4294967295"/>
          </p:nvPr>
        </p:nvSpPr>
        <p:spPr>
          <a:xfrm>
            <a:off x="5364360" y="1745999"/>
            <a:ext cx="1462680" cy="98712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4" name="Title 1"/>
          <p:cNvSpPr txBox="1">
            <a:spLocks noGrp="1"/>
          </p:cNvSpPr>
          <p:nvPr>
            <p:ph type="title"/>
          </p:nvPr>
        </p:nvSpPr>
        <p:spPr>
          <a:xfrm>
            <a:off x="458640" y="3252600"/>
            <a:ext cx="11274120" cy="1348200"/>
          </a:xfrm>
          <a:prstGeom prst="rect">
            <a:avLst/>
          </a:prstGeom>
          <a:solidFill>
            <a:srgbClr val="FFFFFF">
              <a:alpha val="60000"/>
            </a:srgbClr>
          </a:solidFill>
          <a:ln>
            <a:noFill/>
          </a:ln>
        </p:spPr>
        <p:txBody>
          <a:bodyPr wrap="square" lIns="91440" tIns="45720" rIns="91440" bIns="4572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Master title style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lvl="0" algn="ctr" rtl="0" hangingPunct="1">
        <a:lnSpc>
          <a:spcPct val="90000"/>
        </a:lnSpc>
        <a:spcBef>
          <a:spcPts val="0"/>
        </a:spcBef>
        <a:spcAft>
          <a:spcPts val="0"/>
        </a:spcAft>
        <a:buNone/>
        <a:tabLst/>
        <a:defRPr lang="ru-RU" sz="55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400" b="0" i="0" u="none" strike="noStrike" cap="none" spc="0" baseline="0">
          <a:solidFill>
            <a:srgbClr val="3F5779"/>
          </a:solidFill>
          <a:latin typeface="Calibri"/>
        </a:defRPr>
      </a:lvl1pPr>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14AA28-3DA8-414F-8105-C595ED7E1103}" type="datetimeFigureOut">
              <a:rPr lang="en-US" smtClean="0"/>
              <a:t>5/23/2019</a:t>
            </a:fld>
            <a:endParaRPr lang="en-US"/>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12AAC7-1B17-4138-8186-E474E605E545}" type="slidenum">
              <a:t>‹#›</a:t>
            </a:fld>
            <a:endParaRPr lang="en-US"/>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p:cNvSpPr txBox="1">
            <a:spLocks noGrp="1"/>
          </p:cNvSpPr>
          <p:nvPr>
            <p:ph type="title"/>
          </p:nvPr>
        </p:nvSpPr>
        <p:spPr>
          <a:xfrm>
            <a:off x="836640" y="740879"/>
            <a:ext cx="9535320" cy="568440"/>
          </a:xfrm>
          <a:prstGeom prst="rect">
            <a:avLst/>
          </a:prstGeom>
          <a:noFill/>
          <a:ln>
            <a:noFill/>
          </a:ln>
        </p:spPr>
        <p:txBody>
          <a:bodyPr wrap="square" lIns="3600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Master title style</a:t>
            </a:r>
          </a:p>
        </p:txBody>
      </p:sp>
      <p:sp>
        <p:nvSpPr>
          <p:cNvPr id="3" name="Date Placeholder 2"/>
          <p:cNvSpPr txBox="1">
            <a:spLocks noGrp="1"/>
          </p:cNvSpPr>
          <p:nvPr>
            <p:ph type="dt" sz="half" idx="2"/>
          </p:nvPr>
        </p:nvSpPr>
        <p:spPr>
          <a:xfrm>
            <a:off x="10265400" y="581076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fld id="{18C87576-F7E2-4D67-8ECA-2284339B8AB1}" type="datetime1">
              <a:rPr lang="en-US"/>
              <a:pPr lvl="0"/>
              <a:t>5/23/2019</a:t>
            </a:fld>
            <a:endParaRPr lang="en-US"/>
          </a:p>
        </p:txBody>
      </p:sp>
      <p:sp>
        <p:nvSpPr>
          <p:cNvPr id="4" name="Footer Placeholder 3"/>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r>
              <a:rPr lang="en-US"/>
              <a:t>ADD A FOOTER</a:t>
            </a:r>
          </a:p>
        </p:txBody>
      </p:sp>
      <p:sp>
        <p:nvSpPr>
          <p:cNvPr id="5" name="Slide Number Placeholder 4"/>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61A40643-345B-4BF3-A02A-EA88BF831D2A}" type="slidenum">
              <a:t>‹#›</a:t>
            </a:fld>
            <a:endParaRPr lang="en-US"/>
          </a:p>
        </p:txBody>
      </p:sp>
      <p:sp>
        <p:nvSpPr>
          <p:cNvPr id="6" name="Text Placeholder 2"/>
          <p:cNvSpPr txBox="1">
            <a:spLocks noGrp="1"/>
          </p:cNvSpPr>
          <p:nvPr>
            <p:ph type="body" idx="1"/>
          </p:nvPr>
        </p:nvSpPr>
        <p:spPr>
          <a:xfrm>
            <a:off x="836640" y="1377720"/>
            <a:ext cx="9535320" cy="61848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7" name="Text Placeholder 2"/>
          <p:cNvSpPr txBox="1">
            <a:spLocks noGrp="1"/>
          </p:cNvSpPr>
          <p:nvPr>
            <p:ph type="body" sz="quarter" idx="4294967295"/>
          </p:nvPr>
        </p:nvSpPr>
        <p:spPr>
          <a:xfrm>
            <a:off x="1975320" y="2564279"/>
            <a:ext cx="227124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text</a:t>
            </a:r>
          </a:p>
        </p:txBody>
      </p:sp>
      <p:sp>
        <p:nvSpPr>
          <p:cNvPr id="8" name="Text Placeholder 11"/>
          <p:cNvSpPr txBox="1">
            <a:spLocks noGrp="1"/>
          </p:cNvSpPr>
          <p:nvPr>
            <p:ph type="body" sz="quarter" idx="4294967295"/>
          </p:nvPr>
        </p:nvSpPr>
        <p:spPr>
          <a:xfrm>
            <a:off x="1975320" y="2949480"/>
            <a:ext cx="2271240" cy="6584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9" name="Picture Placeholder 11"/>
          <p:cNvSpPr txBox="1">
            <a:spLocks noGrp="1"/>
          </p:cNvSpPr>
          <p:nvPr>
            <p:ph type="body" sz="quarter" idx="4294967295"/>
          </p:nvPr>
        </p:nvSpPr>
        <p:spPr>
          <a:xfrm>
            <a:off x="836640" y="2647080"/>
            <a:ext cx="959760" cy="9608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10" name="Text Placeholder 2"/>
          <p:cNvSpPr txBox="1">
            <a:spLocks noGrp="1"/>
          </p:cNvSpPr>
          <p:nvPr>
            <p:ph type="body" sz="quarter" idx="4294967295"/>
          </p:nvPr>
        </p:nvSpPr>
        <p:spPr>
          <a:xfrm>
            <a:off x="1975320" y="4130640"/>
            <a:ext cx="227124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text</a:t>
            </a:r>
          </a:p>
        </p:txBody>
      </p:sp>
      <p:sp>
        <p:nvSpPr>
          <p:cNvPr id="11" name="Text Placeholder 11"/>
          <p:cNvSpPr txBox="1">
            <a:spLocks noGrp="1"/>
          </p:cNvSpPr>
          <p:nvPr>
            <p:ph type="body" sz="quarter" idx="4294967295"/>
          </p:nvPr>
        </p:nvSpPr>
        <p:spPr>
          <a:xfrm>
            <a:off x="1975320" y="4515480"/>
            <a:ext cx="2271240" cy="6584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12" name="Picture Placeholder 11"/>
          <p:cNvSpPr txBox="1">
            <a:spLocks noGrp="1"/>
          </p:cNvSpPr>
          <p:nvPr>
            <p:ph type="body" sz="quarter" idx="4294967295"/>
          </p:nvPr>
        </p:nvSpPr>
        <p:spPr>
          <a:xfrm>
            <a:off x="836640" y="4213080"/>
            <a:ext cx="959760" cy="9608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13" name="Text Placeholder 2"/>
          <p:cNvSpPr txBox="1">
            <a:spLocks noGrp="1"/>
          </p:cNvSpPr>
          <p:nvPr>
            <p:ph type="body" sz="quarter" idx="4294967295"/>
          </p:nvPr>
        </p:nvSpPr>
        <p:spPr>
          <a:xfrm>
            <a:off x="5532120" y="2564279"/>
            <a:ext cx="227124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text</a:t>
            </a:r>
          </a:p>
        </p:txBody>
      </p:sp>
      <p:sp>
        <p:nvSpPr>
          <p:cNvPr id="14" name="Text Placeholder 11"/>
          <p:cNvSpPr txBox="1">
            <a:spLocks noGrp="1"/>
          </p:cNvSpPr>
          <p:nvPr>
            <p:ph type="body" sz="quarter" idx="4294967295"/>
          </p:nvPr>
        </p:nvSpPr>
        <p:spPr>
          <a:xfrm>
            <a:off x="5532120" y="2949480"/>
            <a:ext cx="2271240" cy="6584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15" name="Picture Placeholder 11"/>
          <p:cNvSpPr txBox="1">
            <a:spLocks noGrp="1"/>
          </p:cNvSpPr>
          <p:nvPr>
            <p:ph type="body" sz="quarter" idx="4294967295"/>
          </p:nvPr>
        </p:nvSpPr>
        <p:spPr>
          <a:xfrm>
            <a:off x="4393440" y="2647080"/>
            <a:ext cx="959760" cy="9608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16" name="Text Placeholder 2"/>
          <p:cNvSpPr txBox="1">
            <a:spLocks noGrp="1"/>
          </p:cNvSpPr>
          <p:nvPr>
            <p:ph type="body" sz="quarter" idx="4294967295"/>
          </p:nvPr>
        </p:nvSpPr>
        <p:spPr>
          <a:xfrm>
            <a:off x="5532120" y="4130640"/>
            <a:ext cx="227124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text</a:t>
            </a:r>
          </a:p>
        </p:txBody>
      </p:sp>
      <p:sp>
        <p:nvSpPr>
          <p:cNvPr id="17" name="Text Placeholder 11"/>
          <p:cNvSpPr txBox="1">
            <a:spLocks noGrp="1"/>
          </p:cNvSpPr>
          <p:nvPr>
            <p:ph type="body" sz="quarter" idx="4294967295"/>
          </p:nvPr>
        </p:nvSpPr>
        <p:spPr>
          <a:xfrm>
            <a:off x="5532120" y="4515480"/>
            <a:ext cx="2271240" cy="6584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18" name="Picture Placeholder 11"/>
          <p:cNvSpPr txBox="1">
            <a:spLocks noGrp="1"/>
          </p:cNvSpPr>
          <p:nvPr>
            <p:ph type="body" sz="quarter" idx="4294967295"/>
          </p:nvPr>
        </p:nvSpPr>
        <p:spPr>
          <a:xfrm>
            <a:off x="4393440" y="4213080"/>
            <a:ext cx="959760" cy="9608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19" name="Text Placeholder 2"/>
          <p:cNvSpPr txBox="1">
            <a:spLocks noGrp="1"/>
          </p:cNvSpPr>
          <p:nvPr>
            <p:ph type="body" sz="quarter" idx="4294967295"/>
          </p:nvPr>
        </p:nvSpPr>
        <p:spPr>
          <a:xfrm>
            <a:off x="9088920" y="2564279"/>
            <a:ext cx="227124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text</a:t>
            </a:r>
          </a:p>
        </p:txBody>
      </p:sp>
      <p:sp>
        <p:nvSpPr>
          <p:cNvPr id="20" name="Text Placeholder 11"/>
          <p:cNvSpPr txBox="1">
            <a:spLocks noGrp="1"/>
          </p:cNvSpPr>
          <p:nvPr>
            <p:ph type="body" sz="quarter" idx="4294967295"/>
          </p:nvPr>
        </p:nvSpPr>
        <p:spPr>
          <a:xfrm>
            <a:off x="9088920" y="2949480"/>
            <a:ext cx="2271240" cy="6584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21" name="Picture Placeholder 11"/>
          <p:cNvSpPr txBox="1">
            <a:spLocks noGrp="1"/>
          </p:cNvSpPr>
          <p:nvPr>
            <p:ph type="body" sz="quarter" idx="4294967295"/>
          </p:nvPr>
        </p:nvSpPr>
        <p:spPr>
          <a:xfrm>
            <a:off x="7949879" y="2647080"/>
            <a:ext cx="959760" cy="9608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22" name="Text Placeholder 2"/>
          <p:cNvSpPr txBox="1">
            <a:spLocks noGrp="1"/>
          </p:cNvSpPr>
          <p:nvPr>
            <p:ph type="body" sz="quarter" idx="4294967295"/>
          </p:nvPr>
        </p:nvSpPr>
        <p:spPr>
          <a:xfrm>
            <a:off x="9088920" y="4130640"/>
            <a:ext cx="227124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text</a:t>
            </a:r>
          </a:p>
        </p:txBody>
      </p:sp>
      <p:sp>
        <p:nvSpPr>
          <p:cNvPr id="23" name="Text Placeholder 11"/>
          <p:cNvSpPr txBox="1">
            <a:spLocks noGrp="1"/>
          </p:cNvSpPr>
          <p:nvPr>
            <p:ph type="body" sz="quarter" idx="4294967295"/>
          </p:nvPr>
        </p:nvSpPr>
        <p:spPr>
          <a:xfrm>
            <a:off x="9088920" y="4515480"/>
            <a:ext cx="2271240" cy="6584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24" name="Picture Placeholder 11"/>
          <p:cNvSpPr txBox="1">
            <a:spLocks noGrp="1"/>
          </p:cNvSpPr>
          <p:nvPr>
            <p:ph type="body" sz="quarter" idx="4294967295"/>
          </p:nvPr>
        </p:nvSpPr>
        <p:spPr>
          <a:xfrm>
            <a:off x="7949879" y="4213080"/>
            <a:ext cx="959760" cy="9608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25" name="Picture Placeholder 11"/>
          <p:cNvSpPr txBox="1">
            <a:spLocks noGrp="1"/>
          </p:cNvSpPr>
          <p:nvPr>
            <p:ph type="body" sz="quarter" idx="4294967295"/>
          </p:nvPr>
        </p:nvSpPr>
        <p:spPr>
          <a:xfrm>
            <a:off x="10530000" y="743040"/>
            <a:ext cx="785880" cy="520919"/>
          </a:xfrm>
          <a:prstGeom prst="rect">
            <a:avLst/>
          </a:prstGeom>
          <a:noFill/>
          <a:ln w="6480">
            <a:solidFill>
              <a:srgbClr val="999999">
                <a:alpha val="50000"/>
              </a:srgbClr>
            </a:solidFill>
            <a:prstDash val="solid"/>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Tree>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txStyles>
    <p:titleStyle>
      <a:lvl1pPr lvl="0" algn="l"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000" b="0" i="0" u="none" strike="noStrike" cap="none" spc="0" baseline="0">
          <a:solidFill>
            <a:srgbClr val="3F5779"/>
          </a:solidFill>
          <a:latin typeface="Calibri"/>
        </a:defRPr>
      </a:lvl1pPr>
      <a:lvl2pPr marL="457200" marR="0" lvl="0" indent="0" algn="l">
        <a:lnSpc>
          <a:spcPct val="90000"/>
        </a:lnSpc>
        <a:spcBef>
          <a:spcPts val="499"/>
        </a:spcBef>
        <a:spcAft>
          <a:spcPts val="0"/>
        </a:spcAft>
        <a:buNone/>
        <a:tabLst>
          <a:tab pos="457200" algn="l"/>
        </a:tabLst>
        <a:defRPr lang="en-GB" sz="1400" b="0" i="0" u="none" strike="noStrike" cap="none" spc="0" baseline="0">
          <a:solidFill>
            <a:srgbClr val="96556D"/>
          </a:solidFill>
          <a:latin typeface="Calibri"/>
        </a:defRPr>
      </a:lvl2pPr>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icture Placeholder 7"/>
          <p:cNvSpPr txBox="1">
            <a:spLocks noGrp="1"/>
          </p:cNvSpPr>
          <p:nvPr>
            <p:ph type="body" idx="1"/>
          </p:nvPr>
        </p:nvSpPr>
        <p:spPr>
          <a:xfrm>
            <a:off x="6095880" y="457200"/>
            <a:ext cx="5636880" cy="595908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3" name="Title 1"/>
          <p:cNvSpPr txBox="1">
            <a:spLocks noGrp="1"/>
          </p:cNvSpPr>
          <p:nvPr>
            <p:ph type="title"/>
          </p:nvPr>
        </p:nvSpPr>
        <p:spPr>
          <a:xfrm>
            <a:off x="830159" y="1331280"/>
            <a:ext cx="4583880" cy="1106640"/>
          </a:xfrm>
          <a:prstGeom prst="rect">
            <a:avLst/>
          </a:prstGeom>
          <a:noFill/>
          <a:ln>
            <a:noFill/>
          </a:ln>
        </p:spPr>
        <p:txBody>
          <a:bodyPr wrap="square" lIns="36000" tIns="0" rIns="0" bIns="0" anchor="b"/>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Master title style</a:t>
            </a:r>
          </a:p>
        </p:txBody>
      </p:sp>
      <p:sp>
        <p:nvSpPr>
          <p:cNvPr id="4" name="Text Placeholder 2"/>
          <p:cNvSpPr txBox="1">
            <a:spLocks noGrp="1"/>
          </p:cNvSpPr>
          <p:nvPr>
            <p:ph type="body" sz="quarter" idx="4294967295"/>
          </p:nvPr>
        </p:nvSpPr>
        <p:spPr>
          <a:xfrm>
            <a:off x="830159" y="2545560"/>
            <a:ext cx="4583880" cy="5396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5" name="Date Placeholder 3"/>
          <p:cNvSpPr txBox="1">
            <a:spLocks noGrp="1"/>
          </p:cNvSpPr>
          <p:nvPr>
            <p:ph type="dt" sz="half" idx="2"/>
          </p:nvPr>
        </p:nvSpPr>
        <p:spPr>
          <a:xfrm>
            <a:off x="10265400" y="581040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616161"/>
                </a:solidFill>
                <a:latin typeface="Calibri"/>
                <a:ea typeface="DejaVu Sans" pitchFamily="2"/>
                <a:cs typeface="DejaVu Sans" pitchFamily="2"/>
              </a:defRPr>
            </a:lvl1pPr>
          </a:lstStyle>
          <a:p>
            <a:pPr lvl="0"/>
            <a:fld id="{995DABC1-E6CE-453D-8FF1-59DD6CF83E4F}" type="datetime1">
              <a:rPr lang="en-US"/>
              <a:pPr lvl="0"/>
              <a:t>5/23/2019</a:t>
            </a:fld>
            <a:endParaRPr lang="en-US"/>
          </a:p>
        </p:txBody>
      </p:sp>
      <p:sp>
        <p:nvSpPr>
          <p:cNvPr id="6" name="Footer Placeholder 4"/>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616161"/>
                </a:solidFill>
                <a:latin typeface="Calibri"/>
                <a:ea typeface="DejaVu Sans" pitchFamily="2"/>
                <a:cs typeface="DejaVu Sans" pitchFamily="2"/>
              </a:defRPr>
            </a:lvl1pPr>
          </a:lstStyle>
          <a:p>
            <a:pPr lvl="0"/>
            <a:r>
              <a:rPr lang="en-US"/>
              <a:t>ADD A FOOTER</a:t>
            </a:r>
          </a:p>
        </p:txBody>
      </p:sp>
      <p:sp>
        <p:nvSpPr>
          <p:cNvPr id="7" name="Slide Number Placeholder 5"/>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9CC15442-26EC-4370-87D3-EA0B3A4C0FDB}" type="slidenum">
              <a:t>‹#›</a:t>
            </a:fld>
            <a:endParaRPr lang="en-US"/>
          </a:p>
        </p:txBody>
      </p:sp>
      <p:sp>
        <p:nvSpPr>
          <p:cNvPr id="8" name="Text Placeholder 2"/>
          <p:cNvSpPr txBox="1">
            <a:spLocks noGrp="1"/>
          </p:cNvSpPr>
          <p:nvPr>
            <p:ph type="body" sz="quarter" idx="4294967295"/>
          </p:nvPr>
        </p:nvSpPr>
        <p:spPr>
          <a:xfrm>
            <a:off x="830159" y="3300120"/>
            <a:ext cx="4583880" cy="174528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9" name="Picture Placeholder 11"/>
          <p:cNvSpPr txBox="1">
            <a:spLocks noGrp="1"/>
          </p:cNvSpPr>
          <p:nvPr>
            <p:ph type="body" sz="quarter" idx="4294967295"/>
          </p:nvPr>
        </p:nvSpPr>
        <p:spPr>
          <a:xfrm>
            <a:off x="10530000" y="743040"/>
            <a:ext cx="785880" cy="520919"/>
          </a:xfrm>
          <a:prstGeom prst="rect">
            <a:avLst/>
          </a:prstGeom>
          <a:noFill/>
          <a:ln w="6480">
            <a:solidFill>
              <a:srgbClr val="999999">
                <a:alpha val="50000"/>
              </a:srgbClr>
            </a:solidFill>
            <a:prstDash val="solid"/>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Tree>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txStyles>
    <p:titleStyle>
      <a:lvl1pPr lvl="0" algn="l"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000" b="0" i="0" u="none" strike="noStrike" cap="none" spc="0" baseline="0">
          <a:solidFill>
            <a:srgbClr val="3F5779"/>
          </a:solidFill>
          <a:latin typeface="Calibri"/>
        </a:defRPr>
      </a:lvl1pPr>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icture Placeholder 7"/>
          <p:cNvSpPr txBox="1">
            <a:spLocks noGrp="1"/>
          </p:cNvSpPr>
          <p:nvPr>
            <p:ph type="body" idx="1"/>
          </p:nvPr>
        </p:nvSpPr>
        <p:spPr>
          <a:xfrm>
            <a:off x="6095880" y="457200"/>
            <a:ext cx="5636880" cy="595908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3" name="Title 1"/>
          <p:cNvSpPr txBox="1">
            <a:spLocks noGrp="1"/>
          </p:cNvSpPr>
          <p:nvPr>
            <p:ph type="title"/>
          </p:nvPr>
        </p:nvSpPr>
        <p:spPr>
          <a:xfrm>
            <a:off x="830159" y="691920"/>
            <a:ext cx="4583880" cy="539640"/>
          </a:xfrm>
          <a:prstGeom prst="rect">
            <a:avLst/>
          </a:prstGeom>
          <a:noFill/>
          <a:ln>
            <a:noFill/>
          </a:ln>
        </p:spPr>
        <p:txBody>
          <a:bodyPr wrap="square" lIns="36000" tIns="0" rIns="0" bIns="0" anchor="b"/>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Title Here</a:t>
            </a:r>
          </a:p>
        </p:txBody>
      </p:sp>
      <p:sp>
        <p:nvSpPr>
          <p:cNvPr id="4" name="Text Placeholder 2"/>
          <p:cNvSpPr txBox="1">
            <a:spLocks noGrp="1"/>
          </p:cNvSpPr>
          <p:nvPr>
            <p:ph type="body" sz="quarter" idx="4294967295"/>
          </p:nvPr>
        </p:nvSpPr>
        <p:spPr>
          <a:xfrm>
            <a:off x="830159" y="1326240"/>
            <a:ext cx="4583880" cy="135288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5" name="Date Placeholder 3"/>
          <p:cNvSpPr txBox="1">
            <a:spLocks noGrp="1"/>
          </p:cNvSpPr>
          <p:nvPr>
            <p:ph type="dt" sz="half" idx="2"/>
          </p:nvPr>
        </p:nvSpPr>
        <p:spPr>
          <a:xfrm>
            <a:off x="10265400" y="581040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616161"/>
                </a:solidFill>
                <a:latin typeface="Calibri"/>
                <a:ea typeface="DejaVu Sans" pitchFamily="2"/>
                <a:cs typeface="DejaVu Sans" pitchFamily="2"/>
              </a:defRPr>
            </a:lvl1pPr>
          </a:lstStyle>
          <a:p>
            <a:pPr lvl="0"/>
            <a:fld id="{06E68206-CF7F-43E4-9CA5-4842E110C9A9}" type="datetime1">
              <a:rPr lang="en-US"/>
              <a:pPr lvl="0"/>
              <a:t>5/23/2019</a:t>
            </a:fld>
            <a:endParaRPr lang="en-US"/>
          </a:p>
        </p:txBody>
      </p:sp>
      <p:sp>
        <p:nvSpPr>
          <p:cNvPr id="6" name="Footer Placeholder 4"/>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616161"/>
                </a:solidFill>
                <a:latin typeface="Calibri"/>
                <a:ea typeface="DejaVu Sans" pitchFamily="2"/>
                <a:cs typeface="DejaVu Sans" pitchFamily="2"/>
              </a:defRPr>
            </a:lvl1pPr>
          </a:lstStyle>
          <a:p>
            <a:pPr lvl="0"/>
            <a:r>
              <a:rPr lang="en-US"/>
              <a:t>ADD A FOOTER</a:t>
            </a:r>
          </a:p>
        </p:txBody>
      </p:sp>
      <p:sp>
        <p:nvSpPr>
          <p:cNvPr id="7" name="Slide Number Placeholder 5"/>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31D42896-ABCE-48A2-99B5-250F0527F9E5}" type="slidenum">
              <a:t>‹#›</a:t>
            </a:fld>
            <a:endParaRPr lang="en-US"/>
          </a:p>
        </p:txBody>
      </p:sp>
      <p:sp>
        <p:nvSpPr>
          <p:cNvPr id="8" name="Text Placeholder 2"/>
          <p:cNvSpPr txBox="1">
            <a:spLocks noGrp="1"/>
          </p:cNvSpPr>
          <p:nvPr>
            <p:ph type="body" sz="quarter" idx="4294967295"/>
          </p:nvPr>
        </p:nvSpPr>
        <p:spPr>
          <a:xfrm>
            <a:off x="830159" y="2893679"/>
            <a:ext cx="4583880" cy="153828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9" name="Text Placeholder 2"/>
          <p:cNvSpPr txBox="1">
            <a:spLocks noGrp="1"/>
          </p:cNvSpPr>
          <p:nvPr>
            <p:ph type="body" sz="quarter" idx="4294967295"/>
          </p:nvPr>
        </p:nvSpPr>
        <p:spPr>
          <a:xfrm>
            <a:off x="846719" y="4579200"/>
            <a:ext cx="4583880" cy="109728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10" name="Picture Placeholder 11"/>
          <p:cNvSpPr txBox="1">
            <a:spLocks noGrp="1"/>
          </p:cNvSpPr>
          <p:nvPr>
            <p:ph type="body" sz="quarter" idx="4294967295"/>
          </p:nvPr>
        </p:nvSpPr>
        <p:spPr>
          <a:xfrm>
            <a:off x="10530000" y="743040"/>
            <a:ext cx="785880" cy="520919"/>
          </a:xfrm>
          <a:prstGeom prst="rect">
            <a:avLst/>
          </a:prstGeom>
          <a:noFill/>
          <a:ln w="6480">
            <a:solidFill>
              <a:srgbClr val="999999">
                <a:alpha val="50000"/>
              </a:srgbClr>
            </a:solidFill>
            <a:prstDash val="solid"/>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txStyles>
    <p:titleStyle>
      <a:lvl1pPr lvl="0" algn="l"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000" b="0" i="0" u="none" strike="noStrike" cap="none" spc="0" baseline="0">
          <a:solidFill>
            <a:srgbClr val="3F5779"/>
          </a:solidFill>
          <a:latin typeface="Calibri"/>
        </a:defRPr>
      </a:lvl1pPr>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icture Placeholder 7"/>
          <p:cNvSpPr txBox="1">
            <a:spLocks noGrp="1"/>
          </p:cNvSpPr>
          <p:nvPr>
            <p:ph type="body" idx="1"/>
          </p:nvPr>
        </p:nvSpPr>
        <p:spPr>
          <a:xfrm>
            <a:off x="458640" y="457200"/>
            <a:ext cx="11274120" cy="59432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3" name="Picture Placeholder 14"/>
          <p:cNvSpPr txBox="1">
            <a:spLocks noGrp="1"/>
          </p:cNvSpPr>
          <p:nvPr>
            <p:ph type="body" sz="quarter" idx="4294967295"/>
          </p:nvPr>
        </p:nvSpPr>
        <p:spPr>
          <a:xfrm>
            <a:off x="5364360" y="1745999"/>
            <a:ext cx="1462680" cy="98712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4" name="Title 1"/>
          <p:cNvSpPr txBox="1">
            <a:spLocks noGrp="1"/>
          </p:cNvSpPr>
          <p:nvPr>
            <p:ph type="title"/>
          </p:nvPr>
        </p:nvSpPr>
        <p:spPr>
          <a:xfrm>
            <a:off x="458640" y="3252600"/>
            <a:ext cx="11274120" cy="1348200"/>
          </a:xfrm>
          <a:prstGeom prst="rect">
            <a:avLst/>
          </a:prstGeom>
          <a:solidFill>
            <a:srgbClr val="FFFFFF">
              <a:alpha val="60000"/>
            </a:srgbClr>
          </a:solidFill>
          <a:ln>
            <a:noFill/>
          </a:ln>
        </p:spPr>
        <p:txBody>
          <a:bodyPr wrap="square" lIns="91440" tIns="45720" rIns="91440" bIns="4572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Master title style</a:t>
            </a:r>
          </a:p>
        </p:txBody>
      </p:sp>
      <p:sp>
        <p:nvSpPr>
          <p:cNvPr id="5" name="Text Placeholder 12"/>
          <p:cNvSpPr txBox="1">
            <a:spLocks noGrp="1"/>
          </p:cNvSpPr>
          <p:nvPr>
            <p:ph type="body" sz="quarter" idx="4294967295"/>
          </p:nvPr>
        </p:nvSpPr>
        <p:spPr>
          <a:xfrm>
            <a:off x="1926719" y="5400720"/>
            <a:ext cx="1800000" cy="280800"/>
          </a:xfrm>
          <a:prstGeom prst="rect">
            <a:avLst/>
          </a:prstGeom>
          <a:noFill/>
          <a:ln>
            <a:noFill/>
          </a:ln>
        </p:spPr>
        <p:txBody>
          <a:bodyPr wrap="square" lIns="0" tIns="0" rIns="0" bIns="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Email:</a:t>
            </a:r>
          </a:p>
        </p:txBody>
      </p:sp>
      <p:sp>
        <p:nvSpPr>
          <p:cNvPr id="6" name="Text Placeholder 16"/>
          <p:cNvSpPr txBox="1">
            <a:spLocks noGrp="1"/>
          </p:cNvSpPr>
          <p:nvPr>
            <p:ph type="body" sz="quarter" idx="4294967295"/>
          </p:nvPr>
        </p:nvSpPr>
        <p:spPr>
          <a:xfrm>
            <a:off x="1134720" y="5695920"/>
            <a:ext cx="3383640" cy="280080"/>
          </a:xfrm>
          <a:prstGeom prst="rect">
            <a:avLst/>
          </a:prstGeom>
          <a:noFill/>
          <a:ln>
            <a:noFill/>
          </a:ln>
        </p:spPr>
        <p:txBody>
          <a:bodyPr wrap="square" lIns="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victoria@fabrikam.com</a:t>
            </a:r>
          </a:p>
        </p:txBody>
      </p:sp>
      <p:sp>
        <p:nvSpPr>
          <p:cNvPr id="7" name="Text Placeholder 12"/>
          <p:cNvSpPr txBox="1">
            <a:spLocks noGrp="1"/>
          </p:cNvSpPr>
          <p:nvPr>
            <p:ph type="body" sz="quarter" idx="4294967295"/>
          </p:nvPr>
        </p:nvSpPr>
        <p:spPr>
          <a:xfrm>
            <a:off x="5312160" y="5400360"/>
            <a:ext cx="1800000" cy="280800"/>
          </a:xfrm>
          <a:prstGeom prst="rect">
            <a:avLst/>
          </a:prstGeom>
          <a:noFill/>
          <a:ln>
            <a:noFill/>
          </a:ln>
        </p:spPr>
        <p:txBody>
          <a:bodyPr wrap="square" lIns="0" tIns="0" rIns="0" bIns="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Phone:</a:t>
            </a:r>
          </a:p>
        </p:txBody>
      </p:sp>
      <p:sp>
        <p:nvSpPr>
          <p:cNvPr id="8" name="Text Placeholder 16"/>
          <p:cNvSpPr txBox="1">
            <a:spLocks noGrp="1"/>
          </p:cNvSpPr>
          <p:nvPr>
            <p:ph type="body" sz="quarter" idx="4294967295"/>
          </p:nvPr>
        </p:nvSpPr>
        <p:spPr>
          <a:xfrm>
            <a:off x="4862520" y="5695560"/>
            <a:ext cx="2699640" cy="280080"/>
          </a:xfrm>
          <a:prstGeom prst="rect">
            <a:avLst/>
          </a:prstGeom>
          <a:noFill/>
          <a:ln>
            <a:noFill/>
          </a:ln>
        </p:spPr>
        <p:txBody>
          <a:bodyPr wrap="square" lIns="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404-555-0115</a:t>
            </a:r>
          </a:p>
        </p:txBody>
      </p:sp>
      <p:sp>
        <p:nvSpPr>
          <p:cNvPr id="9" name="Text Placeholder 12"/>
          <p:cNvSpPr txBox="1">
            <a:spLocks noGrp="1"/>
          </p:cNvSpPr>
          <p:nvPr>
            <p:ph type="body" sz="quarter" idx="4294967295"/>
          </p:nvPr>
        </p:nvSpPr>
        <p:spPr>
          <a:xfrm>
            <a:off x="8456400" y="5400360"/>
            <a:ext cx="1800000" cy="280800"/>
          </a:xfrm>
          <a:prstGeom prst="rect">
            <a:avLst/>
          </a:prstGeom>
          <a:noFill/>
          <a:ln>
            <a:noFill/>
          </a:ln>
        </p:spPr>
        <p:txBody>
          <a:bodyPr wrap="square" lIns="0" tIns="0" rIns="0" bIns="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Website:</a:t>
            </a:r>
          </a:p>
        </p:txBody>
      </p:sp>
      <p:sp>
        <p:nvSpPr>
          <p:cNvPr id="10" name="Text Placeholder 16"/>
          <p:cNvSpPr txBox="1">
            <a:spLocks noGrp="1"/>
          </p:cNvSpPr>
          <p:nvPr>
            <p:ph type="body" sz="quarter" idx="4294967295"/>
          </p:nvPr>
        </p:nvSpPr>
        <p:spPr>
          <a:xfrm>
            <a:off x="7736760" y="5695560"/>
            <a:ext cx="3239640" cy="280080"/>
          </a:xfrm>
          <a:prstGeom prst="rect">
            <a:avLst/>
          </a:prstGeom>
          <a:noFill/>
          <a:ln>
            <a:noFill/>
          </a:ln>
        </p:spPr>
        <p:txBody>
          <a:bodyPr wrap="square" lIns="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www.fabrikam.com</a:t>
            </a:r>
          </a:p>
        </p:txBody>
      </p:sp>
    </p:spTree>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Lst>
  <p:txStyles>
    <p:titleStyle>
      <a:lvl1pPr lvl="0" algn="ctr" rtl="0" hangingPunct="1">
        <a:lnSpc>
          <a:spcPct val="90000"/>
        </a:lnSpc>
        <a:spcBef>
          <a:spcPts val="0"/>
        </a:spcBef>
        <a:spcAft>
          <a:spcPts val="0"/>
        </a:spcAft>
        <a:buNone/>
        <a:tabLst/>
        <a:defRPr lang="ru-RU" sz="55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90000"/>
        </a:lnSpc>
        <a:spcBef>
          <a:spcPts val="1001"/>
        </a:spcBef>
        <a:spcAft>
          <a:spcPts val="0"/>
        </a:spcAft>
        <a:buNone/>
        <a:tabLst>
          <a:tab pos="0" algn="l"/>
        </a:tabLst>
        <a:defRPr lang="en-US" sz="2200" b="0" i="0" u="none" strike="noStrike" cap="none" spc="0" baseline="0">
          <a:solidFill>
            <a:srgbClr val="FFFFFF"/>
          </a:solidFill>
          <a:latin typeface="Calibri"/>
        </a:defRPr>
      </a:lvl1pPr>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Date Placeholder 3"/>
          <p:cNvSpPr txBox="1">
            <a:spLocks noGrp="1"/>
          </p:cNvSpPr>
          <p:nvPr>
            <p:ph type="dt" sz="half" idx="2"/>
          </p:nvPr>
        </p:nvSpPr>
        <p:spPr>
          <a:xfrm>
            <a:off x="10265400" y="581076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fld id="{17D13066-E21F-445E-B2A5-9DA3E9E0A411}" type="datetime1">
              <a:rPr lang="en-US"/>
              <a:pPr lvl="0"/>
              <a:t>5/23/2019</a:t>
            </a:fld>
            <a:endParaRPr lang="en-US"/>
          </a:p>
        </p:txBody>
      </p:sp>
      <p:sp>
        <p:nvSpPr>
          <p:cNvPr id="3" name="Footer Placeholder 4"/>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r>
              <a:rPr lang="en-US"/>
              <a:t>ADD A FOOTER</a:t>
            </a:r>
          </a:p>
        </p:txBody>
      </p:sp>
      <p:sp>
        <p:nvSpPr>
          <p:cNvPr id="4" name="Slide Number Placeholder 5"/>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AE6F8354-11EB-4791-82B4-0B8FFB63EA10}" type="slidenum">
              <a:t>‹#›</a:t>
            </a:fld>
            <a:endParaRPr lang="en-US"/>
          </a:p>
        </p:txBody>
      </p:sp>
      <p:sp>
        <p:nvSpPr>
          <p:cNvPr id="5" name="Title 7"/>
          <p:cNvSpPr txBox="1">
            <a:spLocks noGrp="1"/>
          </p:cNvSpPr>
          <p:nvPr>
            <p:ph type="title"/>
          </p:nvPr>
        </p:nvSpPr>
        <p:spPr>
          <a:xfrm>
            <a:off x="2178000" y="622440"/>
            <a:ext cx="7835399" cy="1124280"/>
          </a:xfrm>
          <a:prstGeom prst="rect">
            <a:avLst/>
          </a:prstGeom>
          <a:noFill/>
          <a:ln>
            <a:noFill/>
          </a:ln>
        </p:spPr>
        <p:txBody>
          <a:bodyPr wrap="square" lIns="91440" tIns="45720" rIns="91440" bIns="4572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Master title style</a:t>
            </a:r>
          </a:p>
        </p:txBody>
      </p:sp>
    </p:spTree>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2" r:id="rId6"/>
    <p:sldLayoutId id="2147483943" r:id="rId7"/>
    <p:sldLayoutId id="2147483944" r:id="rId8"/>
    <p:sldLayoutId id="2147483945" r:id="rId9"/>
    <p:sldLayoutId id="2147483946" r:id="rId10"/>
    <p:sldLayoutId id="2147483947" r:id="rId11"/>
  </p:sldLayoutIdLst>
  <p:txStyles>
    <p:titleStyle>
      <a:lvl1pPr lvl="0" algn="ctr"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icture Placeholder 7"/>
          <p:cNvSpPr txBox="1">
            <a:spLocks noGrp="1"/>
          </p:cNvSpPr>
          <p:nvPr>
            <p:ph type="body" idx="1"/>
          </p:nvPr>
        </p:nvSpPr>
        <p:spPr>
          <a:xfrm>
            <a:off x="458640" y="457200"/>
            <a:ext cx="11274120" cy="59432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3" name="Picture Placeholder 14"/>
          <p:cNvSpPr txBox="1">
            <a:spLocks noGrp="1"/>
          </p:cNvSpPr>
          <p:nvPr>
            <p:ph type="body" sz="quarter" idx="4294967295"/>
          </p:nvPr>
        </p:nvSpPr>
        <p:spPr>
          <a:xfrm>
            <a:off x="907919" y="4991400"/>
            <a:ext cx="1462680" cy="98712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4" name="Text Placeholder 14"/>
          <p:cNvSpPr txBox="1">
            <a:spLocks noGrp="1"/>
          </p:cNvSpPr>
          <p:nvPr>
            <p:ph type="body" sz="quarter" idx="4294967295"/>
          </p:nvPr>
        </p:nvSpPr>
        <p:spPr>
          <a:xfrm>
            <a:off x="458640" y="2028960"/>
            <a:ext cx="4727159" cy="728280"/>
          </a:xfrm>
          <a:prstGeom prst="rect">
            <a:avLst/>
          </a:prstGeom>
          <a:solidFill>
            <a:srgbClr val="96556D">
              <a:alpha val="60000"/>
            </a:srgbClr>
          </a:solidFill>
          <a:ln>
            <a:noFill/>
          </a:ln>
        </p:spPr>
        <p:txBody>
          <a:bodyPr wrap="square" lIns="396000" tIns="45720" rIns="91440" bIns="4572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5" name="Title 19"/>
          <p:cNvSpPr txBox="1">
            <a:spLocks noGrp="1"/>
          </p:cNvSpPr>
          <p:nvPr>
            <p:ph type="title"/>
          </p:nvPr>
        </p:nvSpPr>
        <p:spPr>
          <a:xfrm>
            <a:off x="458640" y="2754719"/>
            <a:ext cx="4726440" cy="1860839"/>
          </a:xfrm>
          <a:prstGeom prst="rect">
            <a:avLst/>
          </a:prstGeom>
          <a:solidFill>
            <a:srgbClr val="FFFFFF">
              <a:alpha val="50000"/>
            </a:srgbClr>
          </a:solidFill>
          <a:ln>
            <a:noFill/>
          </a:ln>
        </p:spPr>
        <p:txBody>
          <a:bodyPr wrap="square" lIns="39600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Title</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lvl="0" algn="l" rtl="0" hangingPunct="1">
        <a:lnSpc>
          <a:spcPct val="85000"/>
        </a:lnSpc>
        <a:spcBef>
          <a:spcPts val="0"/>
        </a:spcBef>
        <a:spcAft>
          <a:spcPts val="0"/>
        </a:spcAft>
        <a:buNone/>
        <a:tabLst/>
        <a:defRPr lang="ru-RU" sz="55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l" rtl="0" hangingPunct="1">
        <a:lnSpc>
          <a:spcPct val="90000"/>
        </a:lnSpc>
        <a:spcBef>
          <a:spcPts val="1001"/>
        </a:spcBef>
        <a:spcAft>
          <a:spcPts val="0"/>
        </a:spcAft>
        <a:buNone/>
        <a:tabLst>
          <a:tab pos="0" algn="l"/>
        </a:tabLst>
        <a:defRPr lang="en-US" sz="2800" b="0" i="0" u="none" strike="noStrike" cap="none" spc="0" baseline="0">
          <a:solidFill>
            <a:srgbClr val="FFFFFF"/>
          </a:solidFill>
          <a:latin typeface="Calibri"/>
        </a:defRPr>
      </a:lvl1pPr>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p:cNvSpPr txBox="1">
            <a:spLocks noGrp="1"/>
          </p:cNvSpPr>
          <p:nvPr>
            <p:ph type="title"/>
          </p:nvPr>
        </p:nvSpPr>
        <p:spPr>
          <a:xfrm>
            <a:off x="821520" y="3521159"/>
            <a:ext cx="2642400" cy="1041119"/>
          </a:xfrm>
          <a:prstGeom prst="rect">
            <a:avLst/>
          </a:prstGeom>
          <a:noFill/>
          <a:ln>
            <a:noFill/>
          </a:ln>
        </p:spPr>
        <p:txBody>
          <a:bodyPr wrap="square" lIns="36000" tIns="0" rIns="0" bIns="0" anchor="b"/>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Title</a:t>
            </a:r>
          </a:p>
        </p:txBody>
      </p:sp>
      <p:sp>
        <p:nvSpPr>
          <p:cNvPr id="3" name="Text Placeholder 2"/>
          <p:cNvSpPr txBox="1">
            <a:spLocks noGrp="1"/>
          </p:cNvSpPr>
          <p:nvPr>
            <p:ph type="body" idx="1"/>
          </p:nvPr>
        </p:nvSpPr>
        <p:spPr>
          <a:xfrm>
            <a:off x="821520" y="4669560"/>
            <a:ext cx="2642400" cy="1041119"/>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4" name="Date Placeholder 3"/>
          <p:cNvSpPr txBox="1">
            <a:spLocks noGrp="1"/>
          </p:cNvSpPr>
          <p:nvPr>
            <p:ph type="dt" sz="half" idx="2"/>
          </p:nvPr>
        </p:nvSpPr>
        <p:spPr>
          <a:xfrm>
            <a:off x="10265400" y="581076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fld id="{13AF7D0C-71D6-43BB-8E88-67D475452FC4}" type="datetime1">
              <a:rPr lang="en-US"/>
              <a:pPr lvl="0"/>
              <a:t>5/23/2019</a:t>
            </a:fld>
            <a:endParaRPr lang="en-US"/>
          </a:p>
        </p:txBody>
      </p:sp>
      <p:sp>
        <p:nvSpPr>
          <p:cNvPr id="5" name="Footer Placeholder 4"/>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r>
              <a:rPr lang="en-US"/>
              <a:t>ADD A FOOTER</a:t>
            </a:r>
          </a:p>
        </p:txBody>
      </p:sp>
      <p:sp>
        <p:nvSpPr>
          <p:cNvPr id="6" name="Slide Number Placeholder 5"/>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C7A2E6D2-1A6B-4329-A2BC-BDBA1C0D878F}" type="slidenum">
              <a:t>‹#›</a:t>
            </a:fld>
            <a:endParaRPr lang="en-US"/>
          </a:p>
        </p:txBody>
      </p:sp>
      <p:sp>
        <p:nvSpPr>
          <p:cNvPr id="7" name="Text Placeholder 2"/>
          <p:cNvSpPr txBox="1">
            <a:spLocks noGrp="1"/>
          </p:cNvSpPr>
          <p:nvPr>
            <p:ph type="body" sz="quarter" idx="4294967295"/>
          </p:nvPr>
        </p:nvSpPr>
        <p:spPr>
          <a:xfrm>
            <a:off x="3871800" y="4669560"/>
            <a:ext cx="6275160" cy="1041119"/>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8" name="Picture Placeholder 7"/>
          <p:cNvSpPr txBox="1">
            <a:spLocks noGrp="1"/>
          </p:cNvSpPr>
          <p:nvPr>
            <p:ph type="body" sz="quarter" idx="4294967295"/>
          </p:nvPr>
        </p:nvSpPr>
        <p:spPr>
          <a:xfrm>
            <a:off x="458640" y="457200"/>
            <a:ext cx="11274120" cy="297144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9" name="Picture Placeholder 11"/>
          <p:cNvSpPr txBox="1">
            <a:spLocks noGrp="1"/>
          </p:cNvSpPr>
          <p:nvPr>
            <p:ph type="body" sz="quarter" idx="4294967295"/>
          </p:nvPr>
        </p:nvSpPr>
        <p:spPr>
          <a:xfrm>
            <a:off x="883080" y="838080"/>
            <a:ext cx="785880" cy="520919"/>
          </a:xfrm>
          <a:prstGeom prst="rect">
            <a:avLst/>
          </a:prstGeom>
          <a:noFill/>
          <a:ln w="0">
            <a:solidFill>
              <a:srgbClr val="999999"/>
            </a:solidFill>
            <a:prstDash val="solid"/>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lvl="0" algn="l"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000" b="0" i="0" u="none" strike="noStrike" cap="none" spc="0" baseline="0">
          <a:solidFill>
            <a:srgbClr val="3F5779"/>
          </a:solidFill>
          <a:latin typeface="Calibri"/>
        </a:defRPr>
      </a:lvl1pPr>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icture Placeholder 7"/>
          <p:cNvSpPr txBox="1">
            <a:spLocks noGrp="1"/>
          </p:cNvSpPr>
          <p:nvPr>
            <p:ph type="body" idx="1"/>
          </p:nvPr>
        </p:nvSpPr>
        <p:spPr>
          <a:xfrm>
            <a:off x="6095880" y="457200"/>
            <a:ext cx="5636880" cy="595908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3" name="Title 1"/>
          <p:cNvSpPr txBox="1">
            <a:spLocks noGrp="1"/>
          </p:cNvSpPr>
          <p:nvPr>
            <p:ph type="title"/>
          </p:nvPr>
        </p:nvSpPr>
        <p:spPr>
          <a:xfrm>
            <a:off x="830159" y="1436759"/>
            <a:ext cx="4583880" cy="1000800"/>
          </a:xfrm>
          <a:prstGeom prst="rect">
            <a:avLst/>
          </a:prstGeom>
          <a:noFill/>
          <a:ln>
            <a:noFill/>
          </a:ln>
        </p:spPr>
        <p:txBody>
          <a:bodyPr wrap="square" lIns="36000" tIns="0" rIns="0" bIns="0" anchor="b"/>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Master title style</a:t>
            </a:r>
          </a:p>
        </p:txBody>
      </p:sp>
      <p:sp>
        <p:nvSpPr>
          <p:cNvPr id="4" name="Text Placeholder 2"/>
          <p:cNvSpPr txBox="1">
            <a:spLocks noGrp="1"/>
          </p:cNvSpPr>
          <p:nvPr>
            <p:ph type="body" sz="quarter" idx="4294967295"/>
          </p:nvPr>
        </p:nvSpPr>
        <p:spPr>
          <a:xfrm>
            <a:off x="830159" y="2545560"/>
            <a:ext cx="4583880" cy="5396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5" name="Date Placeholder 3"/>
          <p:cNvSpPr txBox="1">
            <a:spLocks noGrp="1"/>
          </p:cNvSpPr>
          <p:nvPr>
            <p:ph type="dt" sz="half" idx="2"/>
          </p:nvPr>
        </p:nvSpPr>
        <p:spPr>
          <a:xfrm>
            <a:off x="10265400" y="581040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616161"/>
                </a:solidFill>
                <a:latin typeface="Calibri"/>
                <a:ea typeface="DejaVu Sans" pitchFamily="2"/>
                <a:cs typeface="DejaVu Sans" pitchFamily="2"/>
              </a:defRPr>
            </a:lvl1pPr>
          </a:lstStyle>
          <a:p>
            <a:pPr lvl="0"/>
            <a:fld id="{34AA916A-7858-4D44-8B08-856878FA5093}" type="datetime1">
              <a:rPr lang="en-US"/>
              <a:pPr lvl="0"/>
              <a:t>5/23/2019</a:t>
            </a:fld>
            <a:endParaRPr lang="en-US"/>
          </a:p>
        </p:txBody>
      </p:sp>
      <p:sp>
        <p:nvSpPr>
          <p:cNvPr id="6" name="Footer Placeholder 4"/>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616161"/>
                </a:solidFill>
                <a:latin typeface="Calibri"/>
                <a:ea typeface="DejaVu Sans" pitchFamily="2"/>
                <a:cs typeface="DejaVu Sans" pitchFamily="2"/>
              </a:defRPr>
            </a:lvl1pPr>
          </a:lstStyle>
          <a:p>
            <a:pPr lvl="0"/>
            <a:r>
              <a:rPr lang="en-US"/>
              <a:t>ADD A FOOTER</a:t>
            </a:r>
          </a:p>
        </p:txBody>
      </p:sp>
      <p:sp>
        <p:nvSpPr>
          <p:cNvPr id="7" name="Slide Number Placeholder 5"/>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395B85F1-CD9D-4E31-9F02-F28E171453B6}" type="slidenum">
              <a:t>‹#›</a:t>
            </a:fld>
            <a:endParaRPr lang="en-US"/>
          </a:p>
        </p:txBody>
      </p:sp>
      <p:sp>
        <p:nvSpPr>
          <p:cNvPr id="8" name="Text Placeholder 2"/>
          <p:cNvSpPr txBox="1">
            <a:spLocks noGrp="1"/>
          </p:cNvSpPr>
          <p:nvPr>
            <p:ph type="body" sz="quarter" idx="4294967295"/>
          </p:nvPr>
        </p:nvSpPr>
        <p:spPr>
          <a:xfrm>
            <a:off x="830159" y="3300120"/>
            <a:ext cx="4583880" cy="174528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9" name="Picture Placeholder 11"/>
          <p:cNvSpPr txBox="1">
            <a:spLocks noGrp="1"/>
          </p:cNvSpPr>
          <p:nvPr>
            <p:ph type="body" sz="quarter" idx="4294967295"/>
          </p:nvPr>
        </p:nvSpPr>
        <p:spPr>
          <a:xfrm>
            <a:off x="884879" y="805680"/>
            <a:ext cx="785880" cy="520919"/>
          </a:xfrm>
          <a:prstGeom prst="rect">
            <a:avLst/>
          </a:prstGeom>
          <a:noFill/>
          <a:ln w="6480">
            <a:solidFill>
              <a:srgbClr val="999999">
                <a:alpha val="50000"/>
              </a:srgbClr>
            </a:solidFill>
            <a:prstDash val="solid"/>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lvl="0" algn="l"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000" b="0" i="0" u="none" strike="noStrike" cap="none" spc="0" baseline="0">
          <a:solidFill>
            <a:srgbClr val="3F5779"/>
          </a:solidFill>
          <a:latin typeface="Calibri"/>
        </a:defRPr>
      </a:lvl1pPr>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p:cNvSpPr txBox="1">
            <a:spLocks noGrp="1"/>
          </p:cNvSpPr>
          <p:nvPr>
            <p:ph type="title"/>
          </p:nvPr>
        </p:nvSpPr>
        <p:spPr>
          <a:xfrm>
            <a:off x="6726240" y="2264040"/>
            <a:ext cx="4583880" cy="539640"/>
          </a:xfrm>
          <a:prstGeom prst="rect">
            <a:avLst/>
          </a:prstGeom>
          <a:noFill/>
          <a:ln>
            <a:noFill/>
          </a:ln>
        </p:spPr>
        <p:txBody>
          <a:bodyPr wrap="square" lIns="3600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title style</a:t>
            </a:r>
          </a:p>
        </p:txBody>
      </p:sp>
      <p:sp>
        <p:nvSpPr>
          <p:cNvPr id="3" name="Date Placeholder 6"/>
          <p:cNvSpPr txBox="1">
            <a:spLocks noGrp="1"/>
          </p:cNvSpPr>
          <p:nvPr>
            <p:ph type="dt" sz="half" idx="2"/>
          </p:nvPr>
        </p:nvSpPr>
        <p:spPr>
          <a:xfrm>
            <a:off x="10265400" y="581040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fld id="{16B25A26-13E2-47C2-9D9B-4469E0AE7EE0}" type="datetime1">
              <a:rPr lang="en-US"/>
              <a:pPr lvl="0"/>
              <a:t>5/23/2019</a:t>
            </a:fld>
            <a:endParaRPr lang="en-US"/>
          </a:p>
        </p:txBody>
      </p:sp>
      <p:sp>
        <p:nvSpPr>
          <p:cNvPr id="4" name="Footer Placeholder 7"/>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r>
              <a:rPr lang="en-US"/>
              <a:t>ADD A FOOTER</a:t>
            </a:r>
          </a:p>
        </p:txBody>
      </p:sp>
      <p:sp>
        <p:nvSpPr>
          <p:cNvPr id="5" name="Slide Number Placeholder 8"/>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08B5D9B5-0291-4A4F-A6FB-334AD7788858}" type="slidenum">
              <a:t>‹#›</a:t>
            </a:fld>
            <a:endParaRPr lang="en-US"/>
          </a:p>
        </p:txBody>
      </p:sp>
      <p:sp>
        <p:nvSpPr>
          <p:cNvPr id="6" name="Picture Placeholder 7"/>
          <p:cNvSpPr txBox="1">
            <a:spLocks noGrp="1"/>
          </p:cNvSpPr>
          <p:nvPr>
            <p:ph type="body" idx="1"/>
          </p:nvPr>
        </p:nvSpPr>
        <p:spPr>
          <a:xfrm>
            <a:off x="454679" y="457200"/>
            <a:ext cx="5636880" cy="595908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7" name="Text Placeholder 2"/>
          <p:cNvSpPr txBox="1">
            <a:spLocks noGrp="1"/>
          </p:cNvSpPr>
          <p:nvPr>
            <p:ph type="body" sz="quarter" idx="4294967295"/>
          </p:nvPr>
        </p:nvSpPr>
        <p:spPr>
          <a:xfrm>
            <a:off x="6726240" y="2990520"/>
            <a:ext cx="4583880" cy="2467439"/>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8" name="Picture Placeholder 11"/>
          <p:cNvSpPr txBox="1">
            <a:spLocks noGrp="1"/>
          </p:cNvSpPr>
          <p:nvPr>
            <p:ph type="body" sz="quarter" idx="4294967295"/>
          </p:nvPr>
        </p:nvSpPr>
        <p:spPr>
          <a:xfrm>
            <a:off x="10530000" y="743040"/>
            <a:ext cx="785880" cy="520919"/>
          </a:xfrm>
          <a:prstGeom prst="rect">
            <a:avLst/>
          </a:prstGeom>
          <a:noFill/>
          <a:ln w="6480">
            <a:solidFill>
              <a:srgbClr val="999999">
                <a:alpha val="50000"/>
              </a:srgbClr>
            </a:solidFill>
            <a:prstDash val="solid"/>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lvl="0" algn="l"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000" b="0" i="0" u="none" strike="noStrike" cap="none" spc="0" baseline="0">
          <a:solidFill>
            <a:srgbClr val="3F5779"/>
          </a:solidFill>
          <a:latin typeface="Calibri"/>
        </a:defRPr>
      </a:lvl1pPr>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p:cNvSpPr txBox="1">
            <a:spLocks noGrp="1"/>
          </p:cNvSpPr>
          <p:nvPr>
            <p:ph type="title"/>
          </p:nvPr>
        </p:nvSpPr>
        <p:spPr>
          <a:xfrm>
            <a:off x="838080" y="743040"/>
            <a:ext cx="9037080" cy="566640"/>
          </a:xfrm>
          <a:prstGeom prst="rect">
            <a:avLst/>
          </a:prstGeom>
          <a:noFill/>
          <a:ln>
            <a:noFill/>
          </a:ln>
        </p:spPr>
        <p:txBody>
          <a:bodyPr wrap="square" lIns="3600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Master title style</a:t>
            </a:r>
          </a:p>
        </p:txBody>
      </p:sp>
      <p:sp>
        <p:nvSpPr>
          <p:cNvPr id="3" name="Text Placeholder 2"/>
          <p:cNvSpPr txBox="1">
            <a:spLocks noGrp="1"/>
          </p:cNvSpPr>
          <p:nvPr>
            <p:ph type="body" idx="1"/>
          </p:nvPr>
        </p:nvSpPr>
        <p:spPr>
          <a:xfrm>
            <a:off x="836640" y="2950919"/>
            <a:ext cx="486648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4" name="Date Placeholder 6"/>
          <p:cNvSpPr txBox="1">
            <a:spLocks noGrp="1"/>
          </p:cNvSpPr>
          <p:nvPr>
            <p:ph type="dt" sz="half" idx="2"/>
          </p:nvPr>
        </p:nvSpPr>
        <p:spPr>
          <a:xfrm>
            <a:off x="10265400" y="581076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fld id="{403A0DCD-76E9-4E03-992F-59892AA77460}" type="datetime1">
              <a:rPr lang="en-US"/>
              <a:pPr lvl="0"/>
              <a:t>5/23/2019</a:t>
            </a:fld>
            <a:endParaRPr lang="en-US"/>
          </a:p>
        </p:txBody>
      </p:sp>
      <p:sp>
        <p:nvSpPr>
          <p:cNvPr id="5" name="Footer Placeholder 7"/>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r>
              <a:rPr lang="en-US"/>
              <a:t>ADD A FOOTER</a:t>
            </a:r>
          </a:p>
        </p:txBody>
      </p:sp>
      <p:sp>
        <p:nvSpPr>
          <p:cNvPr id="6" name="Slide Number Placeholder 8"/>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44531D8F-9BF4-4BCB-BB4E-C82D2A4CDE5B}" type="slidenum">
              <a:t>‹#›</a:t>
            </a:fld>
            <a:endParaRPr lang="en-US"/>
          </a:p>
        </p:txBody>
      </p:sp>
      <p:sp>
        <p:nvSpPr>
          <p:cNvPr id="7" name="Text Placeholder 11"/>
          <p:cNvSpPr txBox="1">
            <a:spLocks noGrp="1"/>
          </p:cNvSpPr>
          <p:nvPr>
            <p:ph type="body" sz="quarter" idx="4294967295"/>
          </p:nvPr>
        </p:nvSpPr>
        <p:spPr>
          <a:xfrm>
            <a:off x="836640" y="3322439"/>
            <a:ext cx="4866480" cy="5396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8" name="Text Placeholder 2"/>
          <p:cNvSpPr txBox="1">
            <a:spLocks noGrp="1"/>
          </p:cNvSpPr>
          <p:nvPr>
            <p:ph type="body" sz="quarter" idx="4294967295"/>
          </p:nvPr>
        </p:nvSpPr>
        <p:spPr>
          <a:xfrm>
            <a:off x="6486840" y="2950919"/>
            <a:ext cx="486648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9" name="Text Placeholder 11"/>
          <p:cNvSpPr txBox="1">
            <a:spLocks noGrp="1"/>
          </p:cNvSpPr>
          <p:nvPr>
            <p:ph type="body" sz="quarter" idx="4294967295"/>
          </p:nvPr>
        </p:nvSpPr>
        <p:spPr>
          <a:xfrm>
            <a:off x="6486840" y="3318479"/>
            <a:ext cx="4866480" cy="5396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10" name="Picture Placeholder 15"/>
          <p:cNvSpPr txBox="1">
            <a:spLocks noGrp="1"/>
          </p:cNvSpPr>
          <p:nvPr>
            <p:ph type="body" sz="quarter" idx="4294967295"/>
          </p:nvPr>
        </p:nvSpPr>
        <p:spPr>
          <a:xfrm>
            <a:off x="836640" y="2284200"/>
            <a:ext cx="612360" cy="55728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11" name="Picture Placeholder 15"/>
          <p:cNvSpPr txBox="1">
            <a:spLocks noGrp="1"/>
          </p:cNvSpPr>
          <p:nvPr>
            <p:ph type="body" sz="quarter" idx="4294967295"/>
          </p:nvPr>
        </p:nvSpPr>
        <p:spPr>
          <a:xfrm>
            <a:off x="6486840" y="2284200"/>
            <a:ext cx="612360" cy="55728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12" name="Text Placeholder 2"/>
          <p:cNvSpPr txBox="1">
            <a:spLocks noGrp="1"/>
          </p:cNvSpPr>
          <p:nvPr>
            <p:ph type="body" sz="quarter" idx="4294967295"/>
          </p:nvPr>
        </p:nvSpPr>
        <p:spPr>
          <a:xfrm>
            <a:off x="836640" y="4654800"/>
            <a:ext cx="486648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13" name="Text Placeholder 11"/>
          <p:cNvSpPr txBox="1">
            <a:spLocks noGrp="1"/>
          </p:cNvSpPr>
          <p:nvPr>
            <p:ph type="body" sz="quarter" idx="4294967295"/>
          </p:nvPr>
        </p:nvSpPr>
        <p:spPr>
          <a:xfrm>
            <a:off x="836640" y="5026320"/>
            <a:ext cx="4866480" cy="5396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14" name="Text Placeholder 2"/>
          <p:cNvSpPr txBox="1">
            <a:spLocks noGrp="1"/>
          </p:cNvSpPr>
          <p:nvPr>
            <p:ph type="body" sz="quarter" idx="4294967295"/>
          </p:nvPr>
        </p:nvSpPr>
        <p:spPr>
          <a:xfrm>
            <a:off x="6486840" y="4654800"/>
            <a:ext cx="486648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15" name="Text Placeholder 11"/>
          <p:cNvSpPr txBox="1">
            <a:spLocks noGrp="1"/>
          </p:cNvSpPr>
          <p:nvPr>
            <p:ph type="body" sz="quarter" idx="4294967295"/>
          </p:nvPr>
        </p:nvSpPr>
        <p:spPr>
          <a:xfrm>
            <a:off x="6486840" y="5022360"/>
            <a:ext cx="4866480" cy="5396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16" name="Picture Placeholder 15"/>
          <p:cNvSpPr txBox="1">
            <a:spLocks noGrp="1"/>
          </p:cNvSpPr>
          <p:nvPr>
            <p:ph type="body" sz="quarter" idx="4294967295"/>
          </p:nvPr>
        </p:nvSpPr>
        <p:spPr>
          <a:xfrm>
            <a:off x="836640" y="3988080"/>
            <a:ext cx="612360" cy="55728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17" name="Picture Placeholder 15"/>
          <p:cNvSpPr txBox="1">
            <a:spLocks noGrp="1"/>
          </p:cNvSpPr>
          <p:nvPr>
            <p:ph type="body" sz="quarter" idx="4294967295"/>
          </p:nvPr>
        </p:nvSpPr>
        <p:spPr>
          <a:xfrm>
            <a:off x="6486840" y="3988080"/>
            <a:ext cx="612360" cy="55728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
        <p:nvSpPr>
          <p:cNvPr id="18" name="Text Placeholder 2"/>
          <p:cNvSpPr txBox="1">
            <a:spLocks noGrp="1"/>
          </p:cNvSpPr>
          <p:nvPr>
            <p:ph type="body" sz="quarter" idx="4294967295"/>
          </p:nvPr>
        </p:nvSpPr>
        <p:spPr>
          <a:xfrm>
            <a:off x="838080" y="1377720"/>
            <a:ext cx="9037080" cy="5396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19" name="Picture Placeholder 11"/>
          <p:cNvSpPr txBox="1">
            <a:spLocks noGrp="1"/>
          </p:cNvSpPr>
          <p:nvPr>
            <p:ph type="body" sz="quarter" idx="4294967295"/>
          </p:nvPr>
        </p:nvSpPr>
        <p:spPr>
          <a:xfrm>
            <a:off x="10530000" y="743040"/>
            <a:ext cx="785880" cy="520919"/>
          </a:xfrm>
          <a:prstGeom prst="rect">
            <a:avLst/>
          </a:prstGeom>
          <a:noFill/>
          <a:ln w="6480">
            <a:solidFill>
              <a:srgbClr val="999999">
                <a:alpha val="50000"/>
              </a:srgbClr>
            </a:solidFill>
            <a:prstDash val="solid"/>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lvl="0" algn="l"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000" b="0" i="0" u="none" strike="noStrike" cap="none" spc="0" baseline="0">
          <a:solidFill>
            <a:srgbClr val="3F5779"/>
          </a:solidFill>
          <a:latin typeface="Calibri"/>
        </a:defRPr>
      </a:lvl1pPr>
      <a:lvl2pPr marL="457200" marR="0" lvl="0" indent="0" algn="l">
        <a:lnSpc>
          <a:spcPct val="90000"/>
        </a:lnSpc>
        <a:spcBef>
          <a:spcPts val="499"/>
        </a:spcBef>
        <a:spcAft>
          <a:spcPts val="0"/>
        </a:spcAft>
        <a:buNone/>
        <a:tabLst>
          <a:tab pos="457200" algn="l"/>
        </a:tabLst>
        <a:defRPr lang="en-GB" sz="1400" b="0" i="0" u="none" strike="noStrike" cap="none" spc="0" baseline="0">
          <a:solidFill>
            <a:srgbClr val="3F5779"/>
          </a:solidFill>
          <a:latin typeface="Calibri"/>
        </a:defRPr>
      </a:lvl2pPr>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2AC2C5-E654-4104-B7DB-42169B7D0FBB}" type="datetimeFigureOut">
              <a:rPr lang="en-US" smtClean="0"/>
              <a:t>5/23/2019</a:t>
            </a:fld>
            <a:endParaRPr lang="en-US"/>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E291DE-7CB5-44BB-8EAB-E46BCA380456}" type="slidenum">
              <a:t>‹#›</a:t>
            </a:fld>
            <a:endParaRPr lang="en-US"/>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p:cNvSpPr txBox="1">
            <a:spLocks noGrp="1"/>
          </p:cNvSpPr>
          <p:nvPr>
            <p:ph type="title"/>
          </p:nvPr>
        </p:nvSpPr>
        <p:spPr>
          <a:xfrm>
            <a:off x="836640" y="740879"/>
            <a:ext cx="9535320" cy="568440"/>
          </a:xfrm>
          <a:prstGeom prst="rect">
            <a:avLst/>
          </a:prstGeom>
          <a:noFill/>
          <a:ln>
            <a:noFill/>
          </a:ln>
        </p:spPr>
        <p:txBody>
          <a:bodyPr wrap="square" lIns="3600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Click to edit Master title style</a:t>
            </a:r>
          </a:p>
        </p:txBody>
      </p:sp>
      <p:sp>
        <p:nvSpPr>
          <p:cNvPr id="3" name="Date Placeholder 2"/>
          <p:cNvSpPr txBox="1">
            <a:spLocks noGrp="1"/>
          </p:cNvSpPr>
          <p:nvPr>
            <p:ph type="dt" sz="half" idx="2"/>
          </p:nvPr>
        </p:nvSpPr>
        <p:spPr>
          <a:xfrm>
            <a:off x="10265400" y="581076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fld id="{65B00043-048D-496F-B8FF-0C2FA4229BD6}" type="datetime1">
              <a:rPr lang="en-US"/>
              <a:pPr lvl="0"/>
              <a:t>5/23/2019</a:t>
            </a:fld>
            <a:endParaRPr lang="en-US"/>
          </a:p>
        </p:txBody>
      </p:sp>
      <p:sp>
        <p:nvSpPr>
          <p:cNvPr id="4" name="Footer Placeholder 3"/>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r>
              <a:rPr lang="en-US"/>
              <a:t>ADD A FOOTER</a:t>
            </a:r>
          </a:p>
        </p:txBody>
      </p:sp>
      <p:sp>
        <p:nvSpPr>
          <p:cNvPr id="5" name="Slide Number Placeholder 4"/>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D1F18CAA-32FA-4C97-9E30-1235E7C065F3}" type="slidenum">
              <a:t>‹#›</a:t>
            </a:fld>
            <a:endParaRPr lang="en-US"/>
          </a:p>
        </p:txBody>
      </p:sp>
      <p:sp>
        <p:nvSpPr>
          <p:cNvPr id="6" name="Text Placeholder 2"/>
          <p:cNvSpPr txBox="1">
            <a:spLocks noGrp="1"/>
          </p:cNvSpPr>
          <p:nvPr>
            <p:ph type="body" idx="1"/>
          </p:nvPr>
        </p:nvSpPr>
        <p:spPr>
          <a:xfrm>
            <a:off x="836640" y="1377720"/>
            <a:ext cx="9535320" cy="69264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7" name="Text Placeholder 2"/>
          <p:cNvSpPr txBox="1">
            <a:spLocks noGrp="1"/>
          </p:cNvSpPr>
          <p:nvPr>
            <p:ph type="body" sz="quarter" idx="4294967295"/>
          </p:nvPr>
        </p:nvSpPr>
        <p:spPr>
          <a:xfrm>
            <a:off x="836640" y="2323800"/>
            <a:ext cx="482004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8" name="Text Placeholder 2"/>
          <p:cNvSpPr txBox="1">
            <a:spLocks noGrp="1"/>
          </p:cNvSpPr>
          <p:nvPr>
            <p:ph type="body" sz="quarter" idx="4294967295"/>
          </p:nvPr>
        </p:nvSpPr>
        <p:spPr>
          <a:xfrm>
            <a:off x="6495840" y="2323800"/>
            <a:ext cx="4820040" cy="334440"/>
          </a:xfrm>
          <a:prstGeom prst="rect">
            <a:avLst/>
          </a:prstGeo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9" name="Content Placeholder 7"/>
          <p:cNvSpPr txBox="1">
            <a:spLocks noGrp="1"/>
          </p:cNvSpPr>
          <p:nvPr>
            <p:ph type="body" sz="quarter" idx="4294967295"/>
          </p:nvPr>
        </p:nvSpPr>
        <p:spPr>
          <a:xfrm>
            <a:off x="836640" y="2811960"/>
            <a:ext cx="4820760" cy="266040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10" name="Content Placeholder 7"/>
          <p:cNvSpPr txBox="1">
            <a:spLocks noGrp="1"/>
          </p:cNvSpPr>
          <p:nvPr>
            <p:ph type="body" sz="quarter" idx="4294967295"/>
          </p:nvPr>
        </p:nvSpPr>
        <p:spPr>
          <a:xfrm>
            <a:off x="6495119" y="2811960"/>
            <a:ext cx="4820760" cy="266040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Edit Master text styles</a:t>
            </a:r>
          </a:p>
          <a:p>
            <a:pPr lvl="0"/>
            <a:r>
              <a:rPr lang="en-GB"/>
              <a:t>Second level</a:t>
            </a:r>
          </a:p>
        </p:txBody>
      </p:sp>
      <p:sp>
        <p:nvSpPr>
          <p:cNvPr id="11" name="Picture Placeholder 11"/>
          <p:cNvSpPr txBox="1">
            <a:spLocks noGrp="1"/>
          </p:cNvSpPr>
          <p:nvPr>
            <p:ph type="body" sz="quarter" idx="4294967295"/>
          </p:nvPr>
        </p:nvSpPr>
        <p:spPr>
          <a:xfrm>
            <a:off x="10530000" y="743040"/>
            <a:ext cx="785880" cy="520919"/>
          </a:xfrm>
          <a:prstGeom prst="rect">
            <a:avLst/>
          </a:prstGeom>
          <a:noFill/>
          <a:ln w="6480">
            <a:solidFill>
              <a:srgbClr val="999999">
                <a:alpha val="50000"/>
              </a:srgbClr>
            </a:solidFill>
            <a:prstDash val="solid"/>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Tree>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lvl="0" algn="l"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000" b="0" i="0" u="none" strike="noStrike" cap="none" spc="0" baseline="0">
          <a:solidFill>
            <a:srgbClr val="3F5779"/>
          </a:solidFill>
          <a:latin typeface="Calibri"/>
        </a:defRPr>
      </a:lvl1pPr>
      <a:lvl2pPr marL="457200" marR="0" lvl="0" indent="0" algn="l">
        <a:lnSpc>
          <a:spcPct val="90000"/>
        </a:lnSpc>
        <a:spcBef>
          <a:spcPts val="499"/>
        </a:spcBef>
        <a:spcAft>
          <a:spcPts val="0"/>
        </a:spcAft>
        <a:buNone/>
        <a:tabLst>
          <a:tab pos="457200" algn="l"/>
        </a:tabLst>
        <a:defRPr lang="en-GB" sz="1800" b="0" i="0" u="none" strike="noStrike" cap="none" spc="0" baseline="0">
          <a:solidFill>
            <a:srgbClr val="3F5779"/>
          </a:solidFill>
          <a:latin typeface="Calibri"/>
        </a:defRPr>
      </a:lvl2pPr>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p:cNvSpPr txBox="1">
            <a:spLocks noGrp="1"/>
          </p:cNvSpPr>
          <p:nvPr>
            <p:ph type="title"/>
          </p:nvPr>
        </p:nvSpPr>
        <p:spPr>
          <a:xfrm>
            <a:off x="836640" y="740879"/>
            <a:ext cx="2758680" cy="568440"/>
          </a:xfrm>
          <a:prstGeom prst="rect">
            <a:avLst/>
          </a:prstGeom>
          <a:noFill/>
          <a:ln>
            <a:noFill/>
          </a:ln>
        </p:spPr>
        <p:txBody>
          <a:bodyPr wrap="square" lIns="3600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r>
              <a:rPr lang="ru-RU"/>
              <a:t>Title Here</a:t>
            </a:r>
          </a:p>
        </p:txBody>
      </p:sp>
      <p:sp>
        <p:nvSpPr>
          <p:cNvPr id="3" name="Date Placeholder 2"/>
          <p:cNvSpPr txBox="1">
            <a:spLocks noGrp="1"/>
          </p:cNvSpPr>
          <p:nvPr>
            <p:ph type="dt" sz="half" idx="2"/>
          </p:nvPr>
        </p:nvSpPr>
        <p:spPr>
          <a:xfrm>
            <a:off x="10265400" y="5810760"/>
            <a:ext cx="1079639" cy="233640"/>
          </a:xfrm>
          <a:prstGeom prst="rect">
            <a:avLst/>
          </a:prstGeom>
          <a:noFill/>
          <a:ln>
            <a:noFill/>
          </a:ln>
        </p:spPr>
        <p:txBody>
          <a:bodyPr wrap="square" lIns="91440" tIns="0" rIns="0" bIns="0" anchor="b"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fld id="{3B86D45F-D23E-4C7E-8A47-EC085AC1F6EA}" type="datetime1">
              <a:rPr lang="en-US"/>
              <a:pPr lvl="0"/>
              <a:t>5/23/2019</a:t>
            </a:fld>
            <a:endParaRPr lang="en-US"/>
          </a:p>
        </p:txBody>
      </p:sp>
      <p:sp>
        <p:nvSpPr>
          <p:cNvPr id="4" name="Footer Placeholder 3"/>
          <p:cNvSpPr txBox="1">
            <a:spLocks noGrp="1"/>
          </p:cNvSpPr>
          <p:nvPr>
            <p:ph type="ftr" sz="quarter" idx="3"/>
          </p:nvPr>
        </p:nvSpPr>
        <p:spPr>
          <a:xfrm>
            <a:off x="7230599" y="6058080"/>
            <a:ext cx="4114440" cy="233640"/>
          </a:xfrm>
          <a:prstGeom prst="rect">
            <a:avLst/>
          </a:prstGeom>
          <a:noFill/>
          <a:ln>
            <a:noFill/>
          </a:ln>
        </p:spPr>
        <p:txBody>
          <a:bodyPr wrap="square" lIns="91440" tIns="0" rIns="0" bIns="0" anchor="t" anchorCtr="0"/>
          <a:lstStyle>
            <a:lvl1pPr marL="0" marR="0" lvl="0" indent="0" algn="r" rtl="0" hangingPunct="1">
              <a:lnSpc>
                <a:spcPct val="100000"/>
              </a:lnSpc>
              <a:spcBef>
                <a:spcPts val="0"/>
              </a:spcBef>
              <a:spcAft>
                <a:spcPts val="0"/>
              </a:spcAft>
              <a:buNone/>
              <a:tabLst/>
              <a:defRPr lang="en-US" sz="1000" b="0" i="0" u="none" strike="noStrike" kern="1200" cap="none" spc="0" baseline="0">
                <a:solidFill>
                  <a:srgbClr val="7E98BC"/>
                </a:solidFill>
                <a:latin typeface="Calibri"/>
                <a:ea typeface="DejaVu Sans" pitchFamily="2"/>
                <a:cs typeface="DejaVu Sans" pitchFamily="2"/>
              </a:defRPr>
            </a:lvl1pPr>
          </a:lstStyle>
          <a:p>
            <a:pPr lvl="0"/>
            <a:r>
              <a:rPr lang="en-US"/>
              <a:t>ADD A FOOTER</a:t>
            </a:r>
          </a:p>
        </p:txBody>
      </p:sp>
      <p:sp>
        <p:nvSpPr>
          <p:cNvPr id="5" name="Slide Number Placeholder 4"/>
          <p:cNvSpPr txBox="1">
            <a:spLocks noGrp="1"/>
          </p:cNvSpPr>
          <p:nvPr>
            <p:ph type="sldNum" sz="quarter" idx="4"/>
          </p:nvPr>
        </p:nvSpPr>
        <p:spPr>
          <a:xfrm>
            <a:off x="641520" y="6058080"/>
            <a:ext cx="393840" cy="233640"/>
          </a:xfrm>
          <a:prstGeom prst="rect">
            <a:avLst/>
          </a:prstGeom>
          <a:noFill/>
          <a:ln>
            <a:noFill/>
          </a:ln>
        </p:spPr>
        <p:txBody>
          <a:bodyPr wrap="square" lIns="90000" tIns="0" rIns="0" bIns="0" anchor="t" anchorCtr="0"/>
          <a:lstStyle>
            <a:lvl1pPr marL="0" marR="0" lvl="0" indent="0" algn="ctr" rtl="0" hangingPunct="1">
              <a:lnSpc>
                <a:spcPct val="100000"/>
              </a:lnSpc>
              <a:spcBef>
                <a:spcPts val="0"/>
              </a:spcBef>
              <a:spcAft>
                <a:spcPts val="0"/>
              </a:spcAft>
              <a:buNone/>
              <a:tabLst/>
              <a:defRPr lang="en-US" sz="1000" b="0" i="0" u="none" strike="noStrike" kern="1200" cap="none" spc="0" baseline="0">
                <a:solidFill>
                  <a:srgbClr val="C396A7"/>
                </a:solidFill>
                <a:latin typeface="Calibri"/>
                <a:ea typeface="DejaVu Sans" pitchFamily="2"/>
                <a:cs typeface="DejaVu Sans" pitchFamily="2"/>
              </a:defRPr>
            </a:lvl1pPr>
          </a:lstStyle>
          <a:p>
            <a:pPr lvl="0"/>
            <a:fld id="{7B8445D0-6887-465B-A800-DC922ECAC341}" type="slidenum">
              <a:t>‹#›</a:t>
            </a:fld>
            <a:endParaRPr lang="en-US"/>
          </a:p>
        </p:txBody>
      </p:sp>
      <p:sp>
        <p:nvSpPr>
          <p:cNvPr id="6" name="Text Placeholder 2"/>
          <p:cNvSpPr txBox="1">
            <a:spLocks noGrp="1"/>
          </p:cNvSpPr>
          <p:nvPr>
            <p:ph type="body" idx="1"/>
          </p:nvPr>
        </p:nvSpPr>
        <p:spPr>
          <a:xfrm>
            <a:off x="836640" y="1377720"/>
            <a:ext cx="2760479" cy="1629719"/>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US"/>
              <a:t>Edit Master text styles</a:t>
            </a:r>
          </a:p>
        </p:txBody>
      </p:sp>
      <p:sp>
        <p:nvSpPr>
          <p:cNvPr id="7" name="Table Placeholder 9"/>
          <p:cNvSpPr txBox="1">
            <a:spLocks noGrp="1"/>
          </p:cNvSpPr>
          <p:nvPr>
            <p:ph type="body" sz="quarter" idx="4294967295"/>
          </p:nvPr>
        </p:nvSpPr>
        <p:spPr>
          <a:xfrm>
            <a:off x="3983040" y="740879"/>
            <a:ext cx="6159240" cy="4650120"/>
          </a:xfrm>
          <a:prstGeom prst="rect">
            <a:avLst/>
          </a:prstGeom>
          <a:noFill/>
          <a:ln>
            <a:noFill/>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table</a:t>
            </a:r>
          </a:p>
        </p:txBody>
      </p:sp>
      <p:sp>
        <p:nvSpPr>
          <p:cNvPr id="8" name="Picture Placeholder 11"/>
          <p:cNvSpPr txBox="1">
            <a:spLocks noGrp="1"/>
          </p:cNvSpPr>
          <p:nvPr>
            <p:ph type="body" sz="quarter" idx="4294967295"/>
          </p:nvPr>
        </p:nvSpPr>
        <p:spPr>
          <a:xfrm>
            <a:off x="10530000" y="743040"/>
            <a:ext cx="785880" cy="520919"/>
          </a:xfrm>
          <a:prstGeom prst="rect">
            <a:avLst/>
          </a:prstGeom>
          <a:noFill/>
          <a:ln w="6480">
            <a:solidFill>
              <a:srgbClr val="999999">
                <a:alpha val="50000"/>
              </a:srgbClr>
            </a:solidFill>
            <a:prstDash val="solid"/>
          </a:ln>
        </p:spPr>
        <p:txBody>
          <a:bodyPr wrap="square" lIns="90000" tIns="45000" rIns="90000" bIns="45000" anchor="ct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r>
              <a:rPr lang="en-GB"/>
              <a:t>Click icon to add picture</a:t>
            </a:r>
          </a:p>
        </p:txBody>
      </p:sp>
    </p:spTree>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lvl="0" algn="l" rtl="0" hangingPunct="1">
        <a:lnSpc>
          <a:spcPct val="90000"/>
        </a:lnSpc>
        <a:spcBef>
          <a:spcPts val="0"/>
        </a:spcBef>
        <a:spcAft>
          <a:spcPts val="0"/>
        </a:spcAft>
        <a:buNone/>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p:titleStyle>
    <p:bodyStyle>
      <a:lvl1pPr marL="0" marR="0" lvl="0" indent="0" algn="ctr" rtl="0" hangingPunct="1">
        <a:lnSpc>
          <a:spcPct val="100000"/>
        </a:lnSpc>
        <a:spcBef>
          <a:spcPts val="0"/>
        </a:spcBef>
        <a:spcAft>
          <a:spcPts val="0"/>
        </a:spcAft>
        <a:buNone/>
        <a:tabLst>
          <a:tab pos="0" algn="l"/>
        </a:tabLst>
        <a:defRPr lang="en-GB" sz="1000" b="0" i="0" u="none" strike="noStrike" cap="none" spc="0" baseline="0">
          <a:solidFill>
            <a:srgbClr val="3F5779"/>
          </a:solidFill>
          <a:latin typeface="Calibri"/>
        </a:defRPr>
      </a:lvl1pPr>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3" Type="http://schemas.openxmlformats.org/officeDocument/2006/relationships/hyperlink" Target="http://qiguo.ml/" TargetMode="External"/><Relationship Id="rId2" Type="http://schemas.openxmlformats.org/officeDocument/2006/relationships/notesSlide" Target="../notesSlides/notesSlide12.xml"/><Relationship Id="rId1" Type="http://schemas.openxmlformats.org/officeDocument/2006/relationships/slideLayout" Target="../slideLayouts/slideLayout40.xml"/><Relationship Id="rId5" Type="http://schemas.openxmlformats.org/officeDocument/2006/relationships/image" Target="../media/image15.png"/><Relationship Id="rId4" Type="http://schemas.openxmlformats.org/officeDocument/2006/relationships/hyperlink" Target="https://github.com/da03"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0.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40.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40.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40.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40.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40.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06.xml"/><Relationship Id="rId6" Type="http://schemas.openxmlformats.org/officeDocument/2006/relationships/image" Target="../media/image5.jpeg"/><Relationship Id="rId5" Type="http://schemas.openxmlformats.org/officeDocument/2006/relationships/image" Target="../media/image4.jp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40.xml"/><Relationship Id="rId5" Type="http://schemas.openxmlformats.org/officeDocument/2006/relationships/image" Target="../media/image29.jpeg"/><Relationship Id="rId4" Type="http://schemas.openxmlformats.org/officeDocument/2006/relationships/image" Target="../media/image28.jpeg"/></Relationships>
</file>

<file path=ppt/slides/_rels/slide2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40.xml"/></Relationships>
</file>

<file path=ppt/slides/_rels/slide22.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jpg"/><Relationship Id="rId1" Type="http://schemas.openxmlformats.org/officeDocument/2006/relationships/slideLayout" Target="../slideLayouts/slideLayout40.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jpg"/><Relationship Id="rId1" Type="http://schemas.openxmlformats.org/officeDocument/2006/relationships/slideLayout" Target="../slideLayouts/slideLayout40.xml"/><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40.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jpg"/><Relationship Id="rId1" Type="http://schemas.openxmlformats.org/officeDocument/2006/relationships/slideLayout" Target="../slideLayouts/slideLayout40.xml"/></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0.xml"/><Relationship Id="rId1" Type="http://schemas.openxmlformats.org/officeDocument/2006/relationships/slideLayout" Target="../slideLayouts/slideLayout51.xml"/><Relationship Id="rId4" Type="http://schemas.openxmlformats.org/officeDocument/2006/relationships/image" Target="../media/image38.png"/></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51.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50.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name="page1">
    <p:spTree>
      <p:nvGrpSpPr>
        <p:cNvPr id="1" name=""/>
        <p:cNvGrpSpPr/>
        <p:nvPr/>
      </p:nvGrpSpPr>
      <p:grpSpPr>
        <a:xfrm>
          <a:off x="0" y="0"/>
          <a:ext cx="0" cy="0"/>
          <a:chOff x="0" y="0"/>
          <a:chExt cx="0" cy="0"/>
        </a:xfrm>
      </p:grpSpPr>
      <p:pic>
        <p:nvPicPr>
          <p:cNvPr id="2" name="Picture 1"/>
          <p:cNvPicPr>
            <a:picLocks noChangeAspect="1"/>
          </p:cNvPicPr>
          <p:nvPr/>
        </p:nvPicPr>
        <p:blipFill>
          <a:blip r:embed="rId3">
            <a:lum/>
            <a:alphaModFix/>
          </a:blip>
          <a:srcRect/>
          <a:stretch>
            <a:fillRect/>
          </a:stretch>
        </p:blipFill>
        <p:spPr>
          <a:xfrm>
            <a:off x="522359" y="458279"/>
            <a:ext cx="11273400" cy="5942520"/>
          </a:xfrm>
          <a:prstGeom prst="rect">
            <a:avLst/>
          </a:prstGeom>
          <a:noFill/>
          <a:ln>
            <a:noFill/>
          </a:ln>
        </p:spPr>
      </p:pic>
      <p:sp>
        <p:nvSpPr>
          <p:cNvPr id="3" name="Title 3"/>
          <p:cNvSpPr txBox="1">
            <a:spLocks noGrp="1"/>
          </p:cNvSpPr>
          <p:nvPr>
            <p:ph type="title" idx="4294967295"/>
          </p:nvPr>
        </p:nvSpPr>
        <p:spPr>
          <a:xfrm>
            <a:off x="521639" y="2560319"/>
            <a:ext cx="11274120" cy="1554479"/>
          </a:xfrm>
          <a:solidFill>
            <a:srgbClr val="FFFFFF">
              <a:alpha val="90000"/>
            </a:srgbClr>
          </a:solidFill>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solidFill>
                  <a:srgbClr val="2C8240"/>
                </a:solidFill>
              </a:rPr>
              <a:t>BookAdvisor</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About Us">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t>Out T</a:t>
            </a:r>
          </a:p>
        </p:txBody>
      </p:sp>
      <p:sp>
        <p:nvSpPr>
          <p:cNvPr id="3" name="Text Placeholder 2"/>
          <p:cNvSpPr txBox="1">
            <a:spLocks noGrp="1"/>
          </p:cNvSpPr>
          <p:nvPr>
            <p:ph type="body" idx="4294967295"/>
          </p:nvPr>
        </p:nvSpPr>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spcBef>
                <a:spcPts val="1001"/>
              </a:spcBef>
              <a:buNone/>
            </a:pPr>
            <a:r>
              <a:rPr lang="en-US" sz="1800">
                <a:solidFill>
                  <a:srgbClr val="96556D"/>
                </a:solidFill>
              </a:rPr>
              <a:t>Lorem ipsum dolor sit amet, consectetuer adipiscing elit. Maecenas porttitor congue massa.</a:t>
            </a:r>
          </a:p>
        </p:txBody>
      </p:sp>
      <p:sp>
        <p:nvSpPr>
          <p:cNvPr id="4" name="Text Placeholder 6"/>
          <p:cNvSpPr txBox="1">
            <a:spLocks noGrp="1"/>
          </p:cNvSpPr>
          <p:nvPr>
            <p:ph type="body" idx="4294967295"/>
          </p:nvPr>
        </p:nvSpPr>
        <p:spPr>
          <a:xfrm>
            <a:off x="3871800" y="4669560"/>
            <a:ext cx="6275160" cy="1041119"/>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spcBef>
                <a:spcPts val="1001"/>
              </a:spcBef>
              <a:buNone/>
            </a:pPr>
            <a:r>
              <a:rPr lang="en-US" sz="1400"/>
              <a:t>Lorem ipsum dolor sit amet, consectetuer adipiscing elit. Maecenas porttitor congue massa. Fusce posuere, magna sed pulvinar ultricies, purus lectus malesuada libero, sit amet commodo magna eros quis urna.</a:t>
            </a:r>
          </a:p>
        </p:txBody>
      </p:sp>
      <p:sp>
        <p:nvSpPr>
          <p:cNvPr id="5" name="Slide Number Placeholder 5"/>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D000B31F-FA77-450C-BA8D-7797CA9B9B2C}" type="slidenum">
              <a:t>10</a:t>
            </a:fld>
            <a:endParaRPr lang="en-US" sz="1000">
              <a:solidFill>
                <a:srgbClr val="C396A7"/>
              </a:solidFill>
              <a:latin typeface="Calibri"/>
            </a:endParaRPr>
          </a:p>
        </p:txBody>
      </p:sp>
      <p:sp>
        <p:nvSpPr>
          <p:cNvPr id="6" name="Date Placeholder 3"/>
          <p:cNvSpPr txBox="1">
            <a:spLocks noGrp="1"/>
          </p:cNvSpPr>
          <p:nvPr>
            <p:ph type="dt" sz="quarter" idx="7"/>
          </p:nvPr>
        </p:nvSpPr>
        <p:spPr>
          <a:xfrm>
            <a:off x="10265400" y="5810760"/>
            <a:ext cx="1079639" cy="233640"/>
          </a:xfrm>
          <a:prstGeom prst="rect">
            <a:avLst/>
          </a:prstGeom>
          <a:noFill/>
          <a:ln>
            <a:noFill/>
          </a:ln>
        </p:spPr>
        <p:txBody>
          <a:bodyPr wrap="square" lIns="91440" tIns="0" rIns="0" bIns="0" anchor="b" anchorCtr="0"/>
          <a:lstStyle/>
          <a:p>
            <a:pPr lvl="0" algn="r"/>
            <a:fld id="{AFF217B1-F118-47FA-8366-0CEDF0E80047}" type="datetime1">
              <a:rPr lang="en-US" sz="1000">
                <a:solidFill>
                  <a:srgbClr val="7E98BC"/>
                </a:solidFill>
                <a:latin typeface="Calibri"/>
              </a:rPr>
              <a:pPr lvl="0" algn="r"/>
              <a:t>5/23/2019</a:t>
            </a:fld>
            <a:endParaRPr lang="en-US" sz="1000">
              <a:solidFill>
                <a:srgbClr val="7E98BC"/>
              </a:solidFill>
              <a:latin typeface="Calibri"/>
            </a:endParaRPr>
          </a:p>
        </p:txBody>
      </p:sp>
      <p:sp>
        <p:nvSpPr>
          <p:cNvPr id="7" name="Footer Placeholder 4"/>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7E98BC"/>
                </a:solidFill>
                <a:latin typeface="Calibri"/>
              </a:rPr>
              <a:t>ADD A FOOTER</a:t>
            </a:r>
          </a:p>
        </p:txBody>
      </p:sp>
      <p:pic>
        <p:nvPicPr>
          <p:cNvPr id="8" name="Picture 7"/>
          <p:cNvPicPr>
            <a:picLocks noChangeAspect="1"/>
          </p:cNvPicPr>
          <p:nvPr/>
        </p:nvPicPr>
        <p:blipFill>
          <a:blip r:embed="rId3">
            <a:lum/>
            <a:alphaModFix/>
          </a:blip>
          <a:srcRect/>
          <a:stretch>
            <a:fillRect/>
          </a:stretch>
        </p:blipFill>
        <p:spPr>
          <a:xfrm>
            <a:off x="457200" y="1005840"/>
            <a:ext cx="11273400" cy="5486040"/>
          </a:xfrm>
          <a:prstGeom prst="rect">
            <a:avLst/>
          </a:prstGeom>
          <a:noFill/>
          <a:ln>
            <a:noFill/>
          </a:ln>
        </p:spPr>
      </p:pic>
      <p:sp>
        <p:nvSpPr>
          <p:cNvPr id="9" name="Title 4"/>
          <p:cNvSpPr txBox="1">
            <a:spLocks noGrp="1"/>
          </p:cNvSpPr>
          <p:nvPr>
            <p:ph type="title" idx="4294967295"/>
          </p:nvPr>
        </p:nvSpPr>
        <p:spPr>
          <a:xfrm>
            <a:off x="457200" y="274320"/>
            <a:ext cx="9535320" cy="5684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t>Structural Perspective</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page11">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t>Out T</a:t>
            </a:r>
          </a:p>
        </p:txBody>
      </p:sp>
      <p:sp>
        <p:nvSpPr>
          <p:cNvPr id="3" name="Text Placeholder 2"/>
          <p:cNvSpPr txBox="1">
            <a:spLocks noGrp="1"/>
          </p:cNvSpPr>
          <p:nvPr>
            <p:ph type="body" idx="4294967295"/>
          </p:nvPr>
        </p:nvSpPr>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spcBef>
                <a:spcPts val="1001"/>
              </a:spcBef>
              <a:buNone/>
            </a:pPr>
            <a:r>
              <a:rPr lang="en-US" sz="1800">
                <a:solidFill>
                  <a:srgbClr val="96556D"/>
                </a:solidFill>
              </a:rPr>
              <a:t>Lorem ipsum dolor sit amet, consectetuer adipiscing elit. Maecenas porttitor congue massa.</a:t>
            </a:r>
          </a:p>
        </p:txBody>
      </p:sp>
      <p:sp>
        <p:nvSpPr>
          <p:cNvPr id="4" name="Text Placeholder 6"/>
          <p:cNvSpPr txBox="1">
            <a:spLocks noGrp="1"/>
          </p:cNvSpPr>
          <p:nvPr>
            <p:ph type="body" idx="4294967295"/>
          </p:nvPr>
        </p:nvSpPr>
        <p:spPr>
          <a:xfrm>
            <a:off x="3871800" y="4669560"/>
            <a:ext cx="6275160" cy="1041119"/>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spcBef>
                <a:spcPts val="1001"/>
              </a:spcBef>
              <a:buNone/>
            </a:pPr>
            <a:r>
              <a:rPr lang="en-US" sz="1400"/>
              <a:t>Lorem ipsum dolor sit amet, consectetuer adipiscing elit. Maecenas porttitor congue massa. Fusce posuere, magna sed pulvinar ultricies, purus lectus malesuada libero, sit amet commodo magna eros quis urna.</a:t>
            </a:r>
          </a:p>
        </p:txBody>
      </p:sp>
      <p:sp>
        <p:nvSpPr>
          <p:cNvPr id="5" name="Slide Number Placeholder 5"/>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C8F23DF3-872C-424B-9A63-3F1C485D4B78}" type="slidenum">
              <a:t>11</a:t>
            </a:fld>
            <a:endParaRPr lang="en-US" sz="1000">
              <a:solidFill>
                <a:srgbClr val="C396A7"/>
              </a:solidFill>
              <a:latin typeface="Calibri"/>
            </a:endParaRPr>
          </a:p>
        </p:txBody>
      </p:sp>
      <p:sp>
        <p:nvSpPr>
          <p:cNvPr id="6" name="Date Placeholder 3"/>
          <p:cNvSpPr txBox="1">
            <a:spLocks noGrp="1"/>
          </p:cNvSpPr>
          <p:nvPr>
            <p:ph type="dt" sz="quarter" idx="7"/>
          </p:nvPr>
        </p:nvSpPr>
        <p:spPr>
          <a:xfrm>
            <a:off x="10265400" y="5810760"/>
            <a:ext cx="1079639" cy="233640"/>
          </a:xfrm>
          <a:prstGeom prst="rect">
            <a:avLst/>
          </a:prstGeom>
          <a:noFill/>
          <a:ln>
            <a:noFill/>
          </a:ln>
        </p:spPr>
        <p:txBody>
          <a:bodyPr wrap="square" lIns="91440" tIns="0" rIns="0" bIns="0" anchor="b" anchorCtr="0"/>
          <a:lstStyle/>
          <a:p>
            <a:pPr lvl="0" algn="r"/>
            <a:fld id="{25EEEDFA-B3FF-4A22-93F3-0273D8DE3B1C}" type="datetime1">
              <a:rPr lang="en-US" sz="1000">
                <a:solidFill>
                  <a:srgbClr val="7E98BC"/>
                </a:solidFill>
                <a:latin typeface="Calibri"/>
              </a:rPr>
              <a:pPr lvl="0" algn="r"/>
              <a:t>5/23/2019</a:t>
            </a:fld>
            <a:endParaRPr lang="en-US" sz="1000">
              <a:solidFill>
                <a:srgbClr val="7E98BC"/>
              </a:solidFill>
              <a:latin typeface="Calibri"/>
            </a:endParaRPr>
          </a:p>
        </p:txBody>
      </p:sp>
      <p:sp>
        <p:nvSpPr>
          <p:cNvPr id="7" name="Footer Placeholder 4"/>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7E98BC"/>
                </a:solidFill>
                <a:latin typeface="Calibri"/>
              </a:rPr>
              <a:t>ADD A FOOTER</a:t>
            </a:r>
          </a:p>
        </p:txBody>
      </p:sp>
      <p:sp>
        <p:nvSpPr>
          <p:cNvPr id="8" name="Title 4"/>
          <p:cNvSpPr txBox="1">
            <a:spLocks noGrp="1"/>
          </p:cNvSpPr>
          <p:nvPr>
            <p:ph type="title" idx="4294967295"/>
          </p:nvPr>
        </p:nvSpPr>
        <p:spPr>
          <a:xfrm>
            <a:off x="457200" y="274320"/>
            <a:ext cx="9535320" cy="5684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t>Class Diagram</a:t>
            </a:r>
          </a:p>
        </p:txBody>
      </p:sp>
      <p:pic>
        <p:nvPicPr>
          <p:cNvPr id="9" name="Picture 8"/>
          <p:cNvPicPr>
            <a:picLocks noChangeAspect="1"/>
          </p:cNvPicPr>
          <p:nvPr/>
        </p:nvPicPr>
        <p:blipFill>
          <a:blip r:embed="rId3">
            <a:lum/>
            <a:alphaModFix/>
          </a:blip>
          <a:srcRect/>
          <a:stretch>
            <a:fillRect/>
          </a:stretch>
        </p:blipFill>
        <p:spPr>
          <a:xfrm>
            <a:off x="457200" y="817919"/>
            <a:ext cx="11277360" cy="5837760"/>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Problem">
    <p:spTree>
      <p:nvGrpSpPr>
        <p:cNvPr id="1" name=""/>
        <p:cNvGrpSpPr/>
        <p:nvPr/>
      </p:nvGrpSpPr>
      <p:grpSpPr>
        <a:xfrm>
          <a:off x="0" y="0"/>
          <a:ext cx="0" cy="0"/>
          <a:chOff x="0" y="0"/>
          <a:chExt cx="0" cy="0"/>
        </a:xfrm>
      </p:grpSpPr>
      <p:sp>
        <p:nvSpPr>
          <p:cNvPr id="2" name="Title 2"/>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t>AI Module</a:t>
            </a:r>
          </a:p>
        </p:txBody>
      </p:sp>
      <p:sp>
        <p:nvSpPr>
          <p:cNvPr id="3" name="Text Placeholder 3"/>
          <p:cNvSpPr txBox="1">
            <a:spLocks noGrp="1"/>
          </p:cNvSpPr>
          <p:nvPr>
            <p:ph type="body" idx="4294967295"/>
          </p:nvPr>
        </p:nvSpPr>
        <p:spPr>
          <a:xfrm>
            <a:off x="830159" y="2545560"/>
            <a:ext cx="45838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96556D"/>
                </a:solidFill>
              </a:rPr>
              <a:t>First Goal: Text Detection</a:t>
            </a:r>
          </a:p>
        </p:txBody>
      </p:sp>
      <p:sp>
        <p:nvSpPr>
          <p:cNvPr id="4" name="Text Placeholder 7"/>
          <p:cNvSpPr txBox="1">
            <a:spLocks noGrp="1"/>
          </p:cNvSpPr>
          <p:nvPr>
            <p:ph type="body" idx="4294967295"/>
          </p:nvPr>
        </p:nvSpPr>
        <p:spPr>
          <a:xfrm>
            <a:off x="811080" y="3192480"/>
            <a:ext cx="4583880" cy="174528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400"/>
              <a:t>As text detection is task of high difficulty we decided to make use of an available convolutional-recursive neural network model.</a:t>
            </a:r>
          </a:p>
          <a:p>
            <a:pPr lvl="0">
              <a:buNone/>
              <a:tabLst/>
            </a:pPr>
            <a:r>
              <a:rPr lang="ru-RU" sz="1400"/>
              <a:t>We decided on making use of </a:t>
            </a:r>
            <a:r>
              <a:rPr lang="ru-RU" sz="1400">
                <a:hlinkClick r:id="rId3"/>
              </a:rPr>
              <a:t>Qi Guo</a:t>
            </a:r>
            <a:r>
              <a:rPr lang="ru-RU" sz="1400"/>
              <a:t> and </a:t>
            </a:r>
            <a:r>
              <a:rPr lang="ru-RU" sz="1400">
                <a:hlinkClick r:id="rId4"/>
              </a:rPr>
              <a:t>Yuntian Deng</a:t>
            </a:r>
            <a:r>
              <a:rPr lang="ru-RU" sz="1400"/>
              <a:t> Attention-OCR model.</a:t>
            </a:r>
          </a:p>
        </p:txBody>
      </p:sp>
      <p:sp>
        <p:nvSpPr>
          <p:cNvPr id="5" name="Slide Number Placeholder 6"/>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E109647F-79C7-44E6-9C4C-CD21BA69FBF1}" type="slidenum">
              <a:t>12</a:t>
            </a:fld>
            <a:endParaRPr lang="en-US" sz="1000">
              <a:solidFill>
                <a:srgbClr val="C396A7"/>
              </a:solidFill>
              <a:latin typeface="Calibri"/>
            </a:endParaRPr>
          </a:p>
        </p:txBody>
      </p:sp>
      <p:sp>
        <p:nvSpPr>
          <p:cNvPr id="6" name="Date Placeholder 4"/>
          <p:cNvSpPr txBox="1">
            <a:spLocks noGrp="1"/>
          </p:cNvSpPr>
          <p:nvPr>
            <p:ph type="dt" sz="quarter" idx="7"/>
          </p:nvPr>
        </p:nvSpPr>
        <p:spPr>
          <a:xfrm>
            <a:off x="10265400" y="5810400"/>
            <a:ext cx="1079639" cy="233640"/>
          </a:xfrm>
          <a:prstGeom prst="rect">
            <a:avLst/>
          </a:prstGeom>
          <a:noFill/>
          <a:ln>
            <a:noFill/>
          </a:ln>
        </p:spPr>
        <p:txBody>
          <a:bodyPr wrap="square" lIns="91440" tIns="0" rIns="0" bIns="0" anchor="b" anchorCtr="0"/>
          <a:lstStyle/>
          <a:p>
            <a:pPr lvl="0" algn="r"/>
            <a:fld id="{1C92392F-AA8B-437A-A2FF-78A5BC8FB6CB}" type="datetime1">
              <a:rPr lang="en-US" sz="1000">
                <a:solidFill>
                  <a:srgbClr val="616161"/>
                </a:solidFill>
                <a:latin typeface="Calibri"/>
              </a:rPr>
              <a:pPr lvl="0" algn="r"/>
              <a:t>5/23/2019</a:t>
            </a:fld>
            <a:endParaRPr lang="en-US" sz="1000">
              <a:solidFill>
                <a:srgbClr val="616161"/>
              </a:solidFill>
              <a:latin typeface="Calibri"/>
            </a:endParaRPr>
          </a:p>
        </p:txBody>
      </p:sp>
      <p:sp>
        <p:nvSpPr>
          <p:cNvPr id="7" name="Footer Placeholder 5"/>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616161"/>
                </a:solidFill>
                <a:latin typeface="Calibri"/>
              </a:rPr>
              <a:t>ADD A FOOTER</a:t>
            </a:r>
          </a:p>
        </p:txBody>
      </p:sp>
      <p:pic>
        <p:nvPicPr>
          <p:cNvPr id="8" name="Picture 7"/>
          <p:cNvPicPr>
            <a:picLocks noChangeAspect="1"/>
          </p:cNvPicPr>
          <p:nvPr/>
        </p:nvPicPr>
        <p:blipFill>
          <a:blip r:embed="rId5">
            <a:lum/>
            <a:alphaModFix/>
          </a:blip>
          <a:srcRect/>
          <a:stretch>
            <a:fillRect/>
          </a:stretch>
        </p:blipFill>
        <p:spPr>
          <a:xfrm>
            <a:off x="6028199" y="323280"/>
            <a:ext cx="5695560" cy="6077519"/>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page13">
    <p:spTree>
      <p:nvGrpSpPr>
        <p:cNvPr id="1" name=""/>
        <p:cNvGrpSpPr/>
        <p:nvPr/>
      </p:nvGrpSpPr>
      <p:grpSpPr>
        <a:xfrm>
          <a:off x="0" y="0"/>
          <a:ext cx="0" cy="0"/>
          <a:chOff x="0" y="0"/>
          <a:chExt cx="0" cy="0"/>
        </a:xfrm>
      </p:grpSpPr>
      <p:sp>
        <p:nvSpPr>
          <p:cNvPr id="2" name="Text Placeholder 3"/>
          <p:cNvSpPr txBox="1">
            <a:spLocks noGrp="1"/>
          </p:cNvSpPr>
          <p:nvPr>
            <p:ph type="body" idx="4294967295"/>
          </p:nvPr>
        </p:nvSpPr>
        <p:spPr>
          <a:xfrm>
            <a:off x="731519" y="740520"/>
            <a:ext cx="45838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96556D"/>
                </a:solidFill>
              </a:rPr>
              <a:t>AOCR Architecture</a:t>
            </a:r>
          </a:p>
        </p:txBody>
      </p:sp>
      <p:sp>
        <p:nvSpPr>
          <p:cNvPr id="3" name="Text Placeholder 7"/>
          <p:cNvSpPr txBox="1">
            <a:spLocks noGrp="1"/>
          </p:cNvSpPr>
          <p:nvPr>
            <p:ph type="body" idx="4294967295"/>
          </p:nvPr>
        </p:nvSpPr>
        <p:spPr>
          <a:xfrm>
            <a:off x="731519" y="3566160"/>
            <a:ext cx="3474720" cy="1280159"/>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400"/>
              <a:t>ICDAR 2013</a:t>
            </a:r>
          </a:p>
          <a:p>
            <a:pPr lvl="0">
              <a:spcBef>
                <a:spcPts val="145"/>
              </a:spcBef>
              <a:buNone/>
              <a:tabLst/>
            </a:pPr>
            <a:r>
              <a:rPr lang="ru-RU" sz="1400"/>
              <a:t>ICDAR 2015</a:t>
            </a:r>
          </a:p>
          <a:p>
            <a:pPr lvl="0">
              <a:spcBef>
                <a:spcPts val="145"/>
              </a:spcBef>
              <a:buNone/>
              <a:tabLst/>
            </a:pPr>
            <a:r>
              <a:rPr lang="ru-RU" sz="1400"/>
              <a:t>IIT5K</a:t>
            </a:r>
          </a:p>
          <a:p>
            <a:pPr lvl="0">
              <a:spcBef>
                <a:spcPts val="145"/>
              </a:spcBef>
              <a:buNone/>
              <a:tabLst/>
            </a:pPr>
            <a:r>
              <a:rPr lang="ru-RU" sz="1400"/>
              <a:t>Synth90k</a:t>
            </a:r>
          </a:p>
          <a:p>
            <a:pPr lvl="0">
              <a:spcBef>
                <a:spcPts val="145"/>
              </a:spcBef>
              <a:buNone/>
              <a:tabLst/>
            </a:pPr>
            <a:r>
              <a:rPr lang="ru-RU" sz="1400"/>
              <a:t>Personal Synthetic Dataset</a:t>
            </a:r>
          </a:p>
          <a:p>
            <a:pPr lvl="0">
              <a:spcBef>
                <a:spcPts val="145"/>
              </a:spcBef>
              <a:buNone/>
              <a:tabLst/>
            </a:pPr>
            <a:r>
              <a:rPr lang="ru-RU" sz="1400"/>
              <a:t>Book-Cover Crawler</a:t>
            </a:r>
          </a:p>
        </p:txBody>
      </p:sp>
      <p:sp>
        <p:nvSpPr>
          <p:cNvPr id="4" name="Slide Number Placeholder 6"/>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ADC89788-CE59-4684-A811-C3C413668ADC}" type="slidenum">
              <a:t>13</a:t>
            </a:fld>
            <a:endParaRPr lang="en-US" sz="1000">
              <a:solidFill>
                <a:srgbClr val="C396A7"/>
              </a:solidFill>
              <a:latin typeface="Calibri"/>
            </a:endParaRPr>
          </a:p>
        </p:txBody>
      </p:sp>
      <p:sp>
        <p:nvSpPr>
          <p:cNvPr id="5" name="Date Placeholder 4"/>
          <p:cNvSpPr txBox="1">
            <a:spLocks noGrp="1"/>
          </p:cNvSpPr>
          <p:nvPr>
            <p:ph type="dt" sz="quarter" idx="7"/>
          </p:nvPr>
        </p:nvSpPr>
        <p:spPr>
          <a:xfrm>
            <a:off x="10265400" y="5810400"/>
            <a:ext cx="1079639" cy="233640"/>
          </a:xfrm>
          <a:prstGeom prst="rect">
            <a:avLst/>
          </a:prstGeom>
          <a:noFill/>
          <a:ln>
            <a:noFill/>
          </a:ln>
        </p:spPr>
        <p:txBody>
          <a:bodyPr wrap="square" lIns="91440" tIns="0" rIns="0" bIns="0" anchor="b" anchorCtr="0"/>
          <a:lstStyle/>
          <a:p>
            <a:pPr lvl="0" algn="r"/>
            <a:fld id="{70DF5922-2145-44AE-9F50-2B039FD9A49D}" type="datetime1">
              <a:rPr lang="en-US" sz="1000">
                <a:solidFill>
                  <a:srgbClr val="616161"/>
                </a:solidFill>
                <a:latin typeface="Calibri"/>
              </a:rPr>
              <a:pPr lvl="0" algn="r"/>
              <a:t>5/23/2019</a:t>
            </a:fld>
            <a:endParaRPr lang="en-US" sz="1000">
              <a:solidFill>
                <a:srgbClr val="616161"/>
              </a:solidFill>
              <a:latin typeface="Calibri"/>
            </a:endParaRPr>
          </a:p>
        </p:txBody>
      </p:sp>
      <p:sp>
        <p:nvSpPr>
          <p:cNvPr id="6" name="Footer Placeholder 5"/>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616161"/>
                </a:solidFill>
                <a:latin typeface="Calibri"/>
              </a:rPr>
              <a:t>ADD A FOOTER</a:t>
            </a:r>
          </a:p>
        </p:txBody>
      </p:sp>
      <p:pic>
        <p:nvPicPr>
          <p:cNvPr id="7" name="Picture 6"/>
          <p:cNvPicPr>
            <a:picLocks noChangeAspect="1"/>
          </p:cNvPicPr>
          <p:nvPr/>
        </p:nvPicPr>
        <p:blipFill>
          <a:blip r:embed="rId3">
            <a:lum/>
            <a:alphaModFix/>
          </a:blip>
          <a:srcRect/>
          <a:stretch>
            <a:fillRect/>
          </a:stretch>
        </p:blipFill>
        <p:spPr>
          <a:xfrm>
            <a:off x="6858000" y="350280"/>
            <a:ext cx="4754879" cy="6141960"/>
          </a:xfrm>
          <a:prstGeom prst="rect">
            <a:avLst/>
          </a:prstGeom>
          <a:noFill/>
          <a:ln>
            <a:noFill/>
          </a:ln>
        </p:spPr>
      </p:pic>
      <p:sp>
        <p:nvSpPr>
          <p:cNvPr id="8" name="Text Placeholder 7"/>
          <p:cNvSpPr txBox="1">
            <a:spLocks noGrp="1"/>
          </p:cNvSpPr>
          <p:nvPr>
            <p:ph type="body" idx="4294967295"/>
          </p:nvPr>
        </p:nvSpPr>
        <p:spPr>
          <a:xfrm>
            <a:off x="731519" y="1463039"/>
            <a:ext cx="4583880" cy="174528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400" dirty="0"/>
              <a:t>Convolutional Feature Extraction : ReSNet</a:t>
            </a:r>
          </a:p>
          <a:p>
            <a:pPr lvl="0">
              <a:buNone/>
              <a:tabLst/>
            </a:pPr>
            <a:r>
              <a:rPr lang="ru-RU" sz="1400" dirty="0"/>
              <a:t>Visual Feature Encoder : AutoEncoder</a:t>
            </a:r>
          </a:p>
          <a:p>
            <a:pPr lvl="0">
              <a:buNone/>
              <a:tabLst/>
            </a:pPr>
            <a:r>
              <a:rPr lang="ru-RU" sz="1400" dirty="0"/>
              <a:t>Word Character Decoder : LSTM Cell</a:t>
            </a:r>
          </a:p>
          <a:p>
            <a:pPr lvl="0">
              <a:buNone/>
              <a:tabLst/>
            </a:pPr>
            <a:endParaRPr lang="ru-RU" sz="1400" dirty="0"/>
          </a:p>
          <a:p>
            <a:pPr lvl="0">
              <a:buNone/>
              <a:tabLst/>
            </a:pPr>
            <a:endParaRPr lang="ru-RU" dirty="0"/>
          </a:p>
        </p:txBody>
      </p:sp>
      <p:sp>
        <p:nvSpPr>
          <p:cNvPr id="9" name="Text Placeholder 3"/>
          <p:cNvSpPr txBox="1">
            <a:spLocks noGrp="1"/>
          </p:cNvSpPr>
          <p:nvPr>
            <p:ph type="body" idx="4294967295"/>
          </p:nvPr>
        </p:nvSpPr>
        <p:spPr>
          <a:xfrm>
            <a:off x="731519" y="3131279"/>
            <a:ext cx="45838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96556D"/>
                </a:solidFill>
              </a:rPr>
              <a:t>Datasets</a:t>
            </a:r>
          </a:p>
        </p:txBody>
      </p:sp>
      <p:sp>
        <p:nvSpPr>
          <p:cNvPr id="10" name="Text Placeholder 3"/>
          <p:cNvSpPr txBox="1">
            <a:spLocks noGrp="1"/>
          </p:cNvSpPr>
          <p:nvPr>
            <p:ph type="body" idx="4294967295"/>
          </p:nvPr>
        </p:nvSpPr>
        <p:spPr>
          <a:xfrm>
            <a:off x="3686417" y="3121378"/>
            <a:ext cx="20116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dirty="0">
                <a:solidFill>
                  <a:srgbClr val="96556D"/>
                </a:solidFill>
              </a:rPr>
              <a:t>Training Results</a:t>
            </a:r>
          </a:p>
        </p:txBody>
      </p:sp>
      <p:sp>
        <p:nvSpPr>
          <p:cNvPr id="11" name="Text Placeholder 7"/>
          <p:cNvSpPr txBox="1">
            <a:spLocks noGrp="1"/>
          </p:cNvSpPr>
          <p:nvPr>
            <p:ph type="body" idx="4294967295"/>
          </p:nvPr>
        </p:nvSpPr>
        <p:spPr>
          <a:xfrm>
            <a:off x="3691402" y="3402335"/>
            <a:ext cx="4937760" cy="2743199"/>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spcBef>
                <a:spcPts val="283"/>
              </a:spcBef>
              <a:buNone/>
              <a:tabLst/>
            </a:pPr>
            <a:r>
              <a:rPr lang="ru-RU" sz="1400" dirty="0">
                <a:solidFill>
                  <a:schemeClr val="accent1">
                    <a:lumMod val="75000"/>
                  </a:schemeClr>
                </a:solidFill>
              </a:rPr>
              <a:t>Early-Training Results :  </a:t>
            </a:r>
          </a:p>
          <a:p>
            <a:pPr lvl="0">
              <a:spcBef>
                <a:spcPts val="283"/>
              </a:spcBef>
              <a:buNone/>
              <a:tabLst/>
            </a:pPr>
            <a:r>
              <a:rPr lang="ru-RU" sz="1400" dirty="0">
                <a:solidFill>
                  <a:schemeClr val="accent1">
                    <a:lumMod val="75000"/>
                  </a:schemeClr>
                </a:solidFill>
              </a:rPr>
              <a:t>Train Set Accuracy : 95%</a:t>
            </a:r>
            <a:endParaRPr lang="en-US" sz="1400" dirty="0">
              <a:solidFill>
                <a:schemeClr val="accent1">
                  <a:lumMod val="75000"/>
                </a:schemeClr>
              </a:solidFill>
            </a:endParaRPr>
          </a:p>
          <a:p>
            <a:pPr lvl="0">
              <a:spcBef>
                <a:spcPts val="283"/>
              </a:spcBef>
              <a:buNone/>
              <a:tabLst/>
            </a:pPr>
            <a:r>
              <a:rPr lang="ru-RU" sz="1400" dirty="0">
                <a:solidFill>
                  <a:schemeClr val="accent1">
                    <a:lumMod val="75000"/>
                  </a:schemeClr>
                </a:solidFill>
              </a:rPr>
              <a:t>Test Set Accuracy 39.95%</a:t>
            </a:r>
          </a:p>
          <a:p>
            <a:pPr lvl="0">
              <a:spcBef>
                <a:spcPts val="283"/>
              </a:spcBef>
              <a:buNone/>
              <a:tabLst/>
            </a:pPr>
            <a:endParaRPr lang="ru-RU" sz="1400" dirty="0">
              <a:solidFill>
                <a:schemeClr val="accent1">
                  <a:lumMod val="75000"/>
                </a:schemeClr>
              </a:solidFill>
            </a:endParaRPr>
          </a:p>
          <a:p>
            <a:pPr lvl="0">
              <a:spcBef>
                <a:spcPts val="283"/>
              </a:spcBef>
              <a:buNone/>
              <a:tabLst/>
            </a:pPr>
            <a:r>
              <a:rPr lang="ru-RU" sz="1400" dirty="0">
                <a:solidFill>
                  <a:schemeClr val="accent1">
                    <a:lumMod val="75000"/>
                  </a:schemeClr>
                </a:solidFill>
              </a:rPr>
              <a:t>Late-Training Results :  </a:t>
            </a:r>
          </a:p>
          <a:p>
            <a:pPr lvl="0">
              <a:spcBef>
                <a:spcPts val="283"/>
              </a:spcBef>
              <a:buNone/>
              <a:tabLst/>
            </a:pPr>
            <a:r>
              <a:rPr lang="ru-RU" sz="1400" dirty="0">
                <a:solidFill>
                  <a:schemeClr val="accent1">
                    <a:lumMod val="75000"/>
                  </a:schemeClr>
                </a:solidFill>
              </a:rPr>
              <a:t>Train Set Accuracy : 99%</a:t>
            </a:r>
          </a:p>
          <a:p>
            <a:pPr lvl="0">
              <a:spcBef>
                <a:spcPts val="283"/>
              </a:spcBef>
              <a:buNone/>
              <a:tabLst/>
            </a:pPr>
            <a:r>
              <a:rPr lang="ru-RU" sz="1400" dirty="0">
                <a:solidFill>
                  <a:schemeClr val="accent1">
                    <a:lumMod val="75000"/>
                  </a:schemeClr>
                </a:solidFill>
              </a:rPr>
              <a:t>Test Set Accuracy 47.06% accuracy</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page14">
    <p:spTree>
      <p:nvGrpSpPr>
        <p:cNvPr id="1" name=""/>
        <p:cNvGrpSpPr/>
        <p:nvPr/>
      </p:nvGrpSpPr>
      <p:grpSpPr>
        <a:xfrm>
          <a:off x="0" y="0"/>
          <a:ext cx="0" cy="0"/>
          <a:chOff x="0" y="0"/>
          <a:chExt cx="0" cy="0"/>
        </a:xfrm>
      </p:grpSpPr>
      <p:sp>
        <p:nvSpPr>
          <p:cNvPr id="2" name="Text Placeholder 3"/>
          <p:cNvSpPr txBox="1">
            <a:spLocks noGrp="1"/>
          </p:cNvSpPr>
          <p:nvPr>
            <p:ph type="body" idx="4294967295"/>
          </p:nvPr>
        </p:nvSpPr>
        <p:spPr>
          <a:xfrm>
            <a:off x="731519" y="740520"/>
            <a:ext cx="45838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96556D"/>
                </a:solidFill>
              </a:rPr>
              <a:t>EAST Architecture</a:t>
            </a:r>
          </a:p>
        </p:txBody>
      </p:sp>
      <p:sp>
        <p:nvSpPr>
          <p:cNvPr id="3" name="Slide Number Placeholder 6"/>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ED8BA11D-AC82-497B-B812-F2C9368DE1A7}" type="slidenum">
              <a:t>14</a:t>
            </a:fld>
            <a:endParaRPr lang="en-US" sz="1000">
              <a:solidFill>
                <a:srgbClr val="C396A7"/>
              </a:solidFill>
              <a:latin typeface="Calibri"/>
            </a:endParaRPr>
          </a:p>
        </p:txBody>
      </p:sp>
      <p:pic>
        <p:nvPicPr>
          <p:cNvPr id="6" name="Picture 5"/>
          <p:cNvPicPr>
            <a:picLocks noChangeAspect="1"/>
          </p:cNvPicPr>
          <p:nvPr/>
        </p:nvPicPr>
        <p:blipFill>
          <a:blip r:embed="rId3">
            <a:lum/>
            <a:alphaModFix/>
          </a:blip>
          <a:srcRect/>
          <a:stretch>
            <a:fillRect/>
          </a:stretch>
        </p:blipFill>
        <p:spPr>
          <a:xfrm>
            <a:off x="407368" y="1949182"/>
            <a:ext cx="10842808" cy="3861218"/>
          </a:xfrm>
          <a:prstGeom prst="rect">
            <a:avLst/>
          </a:prstGeom>
          <a:noFill/>
          <a:ln>
            <a:noFill/>
          </a:ln>
        </p:spPr>
      </p:pic>
      <p:sp>
        <p:nvSpPr>
          <p:cNvPr id="7" name="Text Placeholder 7"/>
          <p:cNvSpPr txBox="1">
            <a:spLocks noGrp="1"/>
          </p:cNvSpPr>
          <p:nvPr>
            <p:ph type="body" idx="4294967295"/>
          </p:nvPr>
        </p:nvSpPr>
        <p:spPr>
          <a:xfrm>
            <a:off x="902520" y="1188719"/>
            <a:ext cx="4583880" cy="174528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400">
                <a:solidFill>
                  <a:srgbClr val="000000"/>
                </a:solidFill>
              </a:rPr>
              <a:t>EAST Model</a:t>
            </a:r>
          </a:p>
          <a:p>
            <a:pPr lvl="0">
              <a:buNone/>
              <a:tabLst/>
            </a:pPr>
            <a:r>
              <a:rPr lang="ru-RU" sz="1400">
                <a:solidFill>
                  <a:srgbClr val="000000"/>
                </a:solidFill>
              </a:rPr>
              <a:t>  </a:t>
            </a:r>
            <a:br>
              <a:rPr lang="ru-RU" sz="1400">
                <a:solidFill>
                  <a:srgbClr val="000000"/>
                </a:solidFill>
              </a:rPr>
            </a:br>
            <a:r>
              <a:rPr lang="ru-RU" sz="1400">
                <a:solidFill>
                  <a:srgbClr val="000000"/>
                </a:solidFill>
              </a:rPr>
              <a:t>Xinyu Zhou, Cong Yao, He Wen, Yuzhi Wang, Shuchang Zhou, Weiran He, and Jiajun Liang</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page15">
    <p:spTree>
      <p:nvGrpSpPr>
        <p:cNvPr id="1" name=""/>
        <p:cNvGrpSpPr/>
        <p:nvPr/>
      </p:nvGrpSpPr>
      <p:grpSpPr>
        <a:xfrm>
          <a:off x="0" y="0"/>
          <a:ext cx="0" cy="0"/>
          <a:chOff x="0" y="0"/>
          <a:chExt cx="0" cy="0"/>
        </a:xfrm>
      </p:grpSpPr>
      <p:sp>
        <p:nvSpPr>
          <p:cNvPr id="2" name="Text Placeholder 3"/>
          <p:cNvSpPr txBox="1">
            <a:spLocks noGrp="1"/>
          </p:cNvSpPr>
          <p:nvPr>
            <p:ph type="body" idx="4294967295"/>
          </p:nvPr>
        </p:nvSpPr>
        <p:spPr>
          <a:xfrm>
            <a:off x="731519" y="764704"/>
            <a:ext cx="45838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96556D"/>
                </a:solidFill>
              </a:rPr>
              <a:t>EAST Architecture</a:t>
            </a:r>
          </a:p>
        </p:txBody>
      </p:sp>
      <p:sp>
        <p:nvSpPr>
          <p:cNvPr id="3" name="Slide Number Placeholder 6"/>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612BD72A-C054-4D45-9C81-B1E8DF72706E}" type="slidenum">
              <a:t>15</a:t>
            </a:fld>
            <a:endParaRPr lang="en-US" sz="1000">
              <a:solidFill>
                <a:srgbClr val="C396A7"/>
              </a:solidFill>
              <a:latin typeface="Calibri"/>
            </a:endParaRPr>
          </a:p>
        </p:txBody>
      </p:sp>
      <p:sp>
        <p:nvSpPr>
          <p:cNvPr id="6" name="Text Placeholder 7"/>
          <p:cNvSpPr txBox="1">
            <a:spLocks noGrp="1"/>
          </p:cNvSpPr>
          <p:nvPr>
            <p:ph type="body" idx="4294967295"/>
          </p:nvPr>
        </p:nvSpPr>
        <p:spPr>
          <a:xfrm>
            <a:off x="731519" y="1828800"/>
            <a:ext cx="4583880" cy="174528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400"/>
              <a:t>Comparison to other Box-Detection Model</a:t>
            </a:r>
          </a:p>
        </p:txBody>
      </p:sp>
      <p:pic>
        <p:nvPicPr>
          <p:cNvPr id="7" name="Picture 6"/>
          <p:cNvPicPr>
            <a:picLocks noChangeAspect="1"/>
          </p:cNvPicPr>
          <p:nvPr/>
        </p:nvPicPr>
        <p:blipFill>
          <a:blip r:embed="rId3">
            <a:lum/>
            <a:alphaModFix/>
          </a:blip>
          <a:srcRect/>
          <a:stretch>
            <a:fillRect/>
          </a:stretch>
        </p:blipFill>
        <p:spPr>
          <a:xfrm>
            <a:off x="830159" y="2286000"/>
            <a:ext cx="5387760" cy="3273840"/>
          </a:xfrm>
          <a:prstGeom prst="rect">
            <a:avLst/>
          </a:prstGeom>
          <a:noFill/>
          <a:ln>
            <a:noFill/>
          </a:ln>
        </p:spPr>
      </p:pic>
      <p:sp>
        <p:nvSpPr>
          <p:cNvPr id="8" name="Text Placeholder 7"/>
          <p:cNvSpPr txBox="1">
            <a:spLocks noGrp="1"/>
          </p:cNvSpPr>
          <p:nvPr>
            <p:ph type="body" idx="4294967295"/>
          </p:nvPr>
        </p:nvSpPr>
        <p:spPr>
          <a:xfrm>
            <a:off x="7394760" y="2651760"/>
            <a:ext cx="3943800" cy="2834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600" dirty="0">
                <a:solidFill>
                  <a:schemeClr val="tx2">
                    <a:lumMod val="75000"/>
                  </a:schemeClr>
                </a:solidFill>
              </a:rPr>
              <a:t>Early Training Results(2000steps):</a:t>
            </a:r>
          </a:p>
          <a:p>
            <a:pPr lvl="0">
              <a:buNone/>
              <a:tabLst/>
            </a:pPr>
            <a:r>
              <a:rPr lang="ru-RU" sz="1600" dirty="0">
                <a:solidFill>
                  <a:schemeClr val="tx2">
                    <a:lumMod val="75000"/>
                  </a:schemeClr>
                </a:solidFill>
              </a:rPr>
              <a:t>Train Set Loss : 0.200</a:t>
            </a:r>
            <a:br>
              <a:rPr lang="ru-RU" sz="1600" dirty="0">
                <a:solidFill>
                  <a:schemeClr val="tx2">
                    <a:lumMod val="75000"/>
                  </a:schemeClr>
                </a:solidFill>
              </a:rPr>
            </a:br>
            <a:r>
              <a:rPr lang="ru-RU" sz="1600" dirty="0">
                <a:solidFill>
                  <a:schemeClr val="tx2">
                    <a:lumMod val="75000"/>
                  </a:schemeClr>
                </a:solidFill>
              </a:rPr>
              <a:t>Test Set Accuracy0.67</a:t>
            </a:r>
          </a:p>
          <a:p>
            <a:pPr lvl="0">
              <a:buNone/>
              <a:tabLst/>
            </a:pPr>
            <a:endParaRPr lang="ru-RU" sz="1600" dirty="0">
              <a:solidFill>
                <a:schemeClr val="tx2">
                  <a:lumMod val="75000"/>
                </a:schemeClr>
              </a:solidFill>
            </a:endParaRPr>
          </a:p>
          <a:p>
            <a:pPr lvl="0">
              <a:buNone/>
              <a:tabLst/>
            </a:pPr>
            <a:r>
              <a:rPr lang="ru-RU" sz="1600" dirty="0">
                <a:solidFill>
                  <a:schemeClr val="tx2">
                    <a:lumMod val="75000"/>
                  </a:schemeClr>
                </a:solidFill>
              </a:rPr>
              <a:t>Late Training Results (9000steps):</a:t>
            </a:r>
          </a:p>
          <a:p>
            <a:pPr lvl="0">
              <a:buNone/>
              <a:tabLst/>
            </a:pPr>
            <a:r>
              <a:rPr lang="ru-RU" sz="1600" dirty="0">
                <a:solidFill>
                  <a:schemeClr val="tx2">
                    <a:lumMod val="75000"/>
                  </a:schemeClr>
                </a:solidFill>
              </a:rPr>
              <a:t>Train Set Loss : 0.0022</a:t>
            </a:r>
            <a:br>
              <a:rPr lang="ru-RU" sz="1600" dirty="0">
                <a:solidFill>
                  <a:schemeClr val="tx2">
                    <a:lumMod val="75000"/>
                  </a:schemeClr>
                </a:solidFill>
              </a:rPr>
            </a:br>
            <a:r>
              <a:rPr lang="ru-RU" sz="1600" dirty="0">
                <a:solidFill>
                  <a:schemeClr val="tx2">
                    <a:lumMod val="75000"/>
                  </a:schemeClr>
                </a:solidFill>
              </a:rPr>
              <a:t>Test Set Loss : 0.045</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3"/>
          <p:cNvSpPr txBox="1">
            <a:spLocks noGrp="1"/>
          </p:cNvSpPr>
          <p:nvPr>
            <p:ph type="body" idx="4294967295"/>
          </p:nvPr>
        </p:nvSpPr>
        <p:spPr>
          <a:xfrm>
            <a:off x="731519" y="740520"/>
            <a:ext cx="4583520" cy="539280"/>
          </a:xfrm>
          <a:ln w="6480">
            <a:solidFill>
              <a:srgbClr val="999999">
                <a:alpha val="50000"/>
              </a:srgbClr>
            </a:solidFill>
            <a:prstDash val="solid"/>
          </a:ln>
        </p:spPr>
        <p:txBody>
          <a:bodyPr wrap="square" lIns="36000" anchor="t">
            <a:noAutofit/>
          </a:bodyPr>
          <a:lstStyle/>
          <a:p>
            <a:pPr marL="432000" lvl="0" indent="-323640" algn="l">
              <a:lnSpc>
                <a:spcPct val="90000"/>
              </a:lnSpc>
              <a:tabLst>
                <a:tab pos="432000" algn="l"/>
              </a:tabLst>
            </a:pPr>
            <a:r>
              <a:rPr lang="en-GB" sz="1800">
                <a:solidFill>
                  <a:srgbClr val="96556D"/>
                </a:solidFill>
              </a:rPr>
              <a:t>EAST Model Results</a:t>
            </a:r>
          </a:p>
        </p:txBody>
      </p:sp>
      <p:sp>
        <p:nvSpPr>
          <p:cNvPr id="3" name="Slide Number Placeholder 6"/>
          <p:cNvSpPr txBox="1">
            <a:spLocks noGrp="1"/>
          </p:cNvSpPr>
          <p:nvPr>
            <p:ph type="sldNum" sz="quarter" idx="4294967295"/>
          </p:nvPr>
        </p:nvSpPr>
        <p:spPr>
          <a:xfrm>
            <a:off x="641520" y="6058080"/>
            <a:ext cx="393480" cy="233280"/>
          </a:xfrm>
          <a:prstGeom prst="rect">
            <a:avLst/>
          </a:prstGeom>
          <a:noFill/>
          <a:ln>
            <a:noFill/>
          </a:ln>
        </p:spPr>
        <p:txBody>
          <a:bodyPr wrap="square" lIns="90000" tIns="0" rIns="0" bIns="0" anchor="t" anchorCtr="0">
            <a:noAutofit/>
          </a:bodyPr>
          <a:lstStyle/>
          <a:p>
            <a:pPr lvl="0" algn="ctr">
              <a:tabLst>
                <a:tab pos="0" algn="l"/>
              </a:tabLst>
            </a:pPr>
            <a:fld id="{EB109FED-331E-44E7-84CB-6275F124BD14}" type="slidenum">
              <a:t>16</a:t>
            </a:fld>
            <a:endParaRPr lang="en-US" sz="1000">
              <a:solidFill>
                <a:srgbClr val="C396A7"/>
              </a:solidFill>
              <a:latin typeface="Calibri"/>
            </a:endParaRPr>
          </a:p>
        </p:txBody>
      </p:sp>
      <p:pic>
        <p:nvPicPr>
          <p:cNvPr id="4" name="Picture 3">
            <a:extLst/>
          </p:cNvPr>
          <p:cNvPicPr>
            <a:picLocks noChangeAspect="1"/>
          </p:cNvPicPr>
          <p:nvPr/>
        </p:nvPicPr>
        <p:blipFill>
          <a:blip r:embed="rId3">
            <a:lum/>
            <a:alphaModFix/>
          </a:blip>
          <a:srcRect/>
          <a:stretch>
            <a:fillRect/>
          </a:stretch>
        </p:blipFill>
        <p:spPr>
          <a:xfrm>
            <a:off x="8138160" y="1146240"/>
            <a:ext cx="3749040" cy="5437440"/>
          </a:xfrm>
          <a:prstGeom prst="rect">
            <a:avLst/>
          </a:prstGeom>
          <a:noFill/>
          <a:ln>
            <a:noFill/>
          </a:ln>
        </p:spPr>
      </p:pic>
      <p:pic>
        <p:nvPicPr>
          <p:cNvPr id="5" name="Picture 4">
            <a:extLst/>
          </p:cNvPr>
          <p:cNvPicPr>
            <a:picLocks noChangeAspect="1"/>
          </p:cNvPicPr>
          <p:nvPr/>
        </p:nvPicPr>
        <p:blipFill>
          <a:blip r:embed="rId4">
            <a:lum/>
            <a:alphaModFix/>
          </a:blip>
          <a:srcRect/>
          <a:stretch>
            <a:fillRect/>
          </a:stretch>
        </p:blipFill>
        <p:spPr>
          <a:xfrm>
            <a:off x="4754879" y="2651760"/>
            <a:ext cx="2933279" cy="3924000"/>
          </a:xfrm>
          <a:prstGeom prst="rect">
            <a:avLst/>
          </a:prstGeom>
          <a:noFill/>
          <a:ln>
            <a:noFill/>
          </a:ln>
        </p:spPr>
      </p:pic>
      <p:pic>
        <p:nvPicPr>
          <p:cNvPr id="6" name="Picture 5">
            <a:extLst/>
          </p:cNvPr>
          <p:cNvPicPr>
            <a:picLocks noChangeAspect="1"/>
          </p:cNvPicPr>
          <p:nvPr/>
        </p:nvPicPr>
        <p:blipFill>
          <a:blip r:embed="rId5">
            <a:lum/>
            <a:alphaModFix/>
          </a:blip>
          <a:srcRect/>
          <a:stretch>
            <a:fillRect/>
          </a:stretch>
        </p:blipFill>
        <p:spPr>
          <a:xfrm>
            <a:off x="835200" y="1371599"/>
            <a:ext cx="3462479" cy="5212080"/>
          </a:xfrm>
          <a:prstGeom prst="rect">
            <a:avLst/>
          </a:prstGeom>
          <a:noFill/>
          <a:ln>
            <a:noFill/>
          </a:ln>
        </p:spPr>
      </p:pic>
    </p:spTree>
    <p:extLst>
      <p:ext uri="{BB962C8B-B14F-4D97-AF65-F5344CB8AC3E}">
        <p14:creationId xmlns:p14="http://schemas.microsoft.com/office/powerpoint/2010/main" val="21223501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name="page16">
    <p:spTree>
      <p:nvGrpSpPr>
        <p:cNvPr id="1" name=""/>
        <p:cNvGrpSpPr/>
        <p:nvPr/>
      </p:nvGrpSpPr>
      <p:grpSpPr>
        <a:xfrm>
          <a:off x="0" y="0"/>
          <a:ext cx="0" cy="0"/>
          <a:chOff x="0" y="0"/>
          <a:chExt cx="0" cy="0"/>
        </a:xfrm>
      </p:grpSpPr>
      <p:sp>
        <p:nvSpPr>
          <p:cNvPr id="2" name="Text Placeholder 3"/>
          <p:cNvSpPr txBox="1">
            <a:spLocks noGrp="1"/>
          </p:cNvSpPr>
          <p:nvPr>
            <p:ph type="body" idx="4294967295"/>
          </p:nvPr>
        </p:nvSpPr>
        <p:spPr>
          <a:xfrm>
            <a:off x="731519" y="740520"/>
            <a:ext cx="45838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96556D"/>
                </a:solidFill>
              </a:rPr>
              <a:t>Recommender Model Architecture</a:t>
            </a:r>
          </a:p>
        </p:txBody>
      </p:sp>
      <p:sp>
        <p:nvSpPr>
          <p:cNvPr id="3" name="Text Placeholder 7"/>
          <p:cNvSpPr txBox="1">
            <a:spLocks noGrp="1"/>
          </p:cNvSpPr>
          <p:nvPr>
            <p:ph type="body" idx="4294967295"/>
          </p:nvPr>
        </p:nvSpPr>
        <p:spPr>
          <a:xfrm>
            <a:off x="719640" y="3060000"/>
            <a:ext cx="6321240" cy="2926079"/>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endParaRPr lang="ru-RU" sz="1400"/>
          </a:p>
          <a:p>
            <a:pPr lvl="0">
              <a:buNone/>
              <a:tabLst/>
            </a:pPr>
            <a:r>
              <a:rPr lang="ru-RU" sz="1400"/>
              <a:t>Train Set Loss  : 0.62</a:t>
            </a:r>
          </a:p>
          <a:p>
            <a:pPr lvl="0">
              <a:buNone/>
              <a:tabLst/>
            </a:pPr>
            <a:r>
              <a:rPr lang="ru-RU" sz="1400"/>
              <a:t>Test Set Accuracy: 0.67</a:t>
            </a:r>
          </a:p>
          <a:p>
            <a:pPr lvl="0">
              <a:buNone/>
              <a:tabLst/>
            </a:pPr>
            <a:endParaRPr lang="ru-RU" sz="1400"/>
          </a:p>
          <a:p>
            <a:pPr lvl="0">
              <a:buNone/>
              <a:tabLst/>
            </a:pPr>
            <a:endParaRPr lang="ru-RU" sz="1400"/>
          </a:p>
          <a:p>
            <a:pPr lvl="0">
              <a:buNone/>
              <a:tabLst/>
            </a:pPr>
            <a:r>
              <a:rPr lang="ru-RU" sz="1400"/>
              <a:t>GoodReads 10k</a:t>
            </a:r>
          </a:p>
        </p:txBody>
      </p:sp>
      <p:sp>
        <p:nvSpPr>
          <p:cNvPr id="4" name="Slide Number Placeholder 6"/>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99B9ACEB-1F81-4092-A6AB-28A48E9F2D96}" type="slidenum">
              <a:t>17</a:t>
            </a:fld>
            <a:endParaRPr lang="en-US" sz="1000">
              <a:solidFill>
                <a:srgbClr val="C396A7"/>
              </a:solidFill>
              <a:latin typeface="Calibri"/>
            </a:endParaRPr>
          </a:p>
        </p:txBody>
      </p:sp>
      <p:sp>
        <p:nvSpPr>
          <p:cNvPr id="6" name="Text Placeholder 7"/>
          <p:cNvSpPr txBox="1">
            <a:spLocks noGrp="1"/>
          </p:cNvSpPr>
          <p:nvPr>
            <p:ph type="body" idx="4294967295"/>
          </p:nvPr>
        </p:nvSpPr>
        <p:spPr>
          <a:xfrm>
            <a:off x="719640" y="1291680"/>
            <a:ext cx="4583880" cy="238536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400" dirty="0"/>
              <a:t>Two embeding layers : Book / Users</a:t>
            </a:r>
          </a:p>
          <a:p>
            <a:pPr lvl="0">
              <a:buNone/>
              <a:tabLst/>
            </a:pPr>
            <a:r>
              <a:rPr lang="ru-RU" sz="1400" dirty="0"/>
              <a:t>Two Fully Connected Layers with</a:t>
            </a:r>
            <a:br>
              <a:rPr lang="ru-RU" sz="1400" dirty="0"/>
            </a:br>
            <a:r>
              <a:rPr lang="ru-RU" sz="1400" dirty="0"/>
              <a:t>L2 Loss and Dropdout.</a:t>
            </a:r>
          </a:p>
          <a:p>
            <a:pPr lvl="0">
              <a:buNone/>
              <a:tabLst/>
            </a:pPr>
            <a:r>
              <a:rPr lang="ru-RU" sz="1400" dirty="0"/>
              <a:t>Adam Optimiser</a:t>
            </a:r>
          </a:p>
          <a:p>
            <a:pPr lvl="0">
              <a:buNone/>
              <a:tabLst/>
            </a:pPr>
            <a:r>
              <a:rPr lang="ru-RU" sz="1400" dirty="0"/>
              <a:t/>
            </a:r>
            <a:br>
              <a:rPr lang="ru-RU" sz="1400" dirty="0"/>
            </a:br>
            <a:endParaRPr lang="ru-RU" sz="1400" dirty="0"/>
          </a:p>
          <a:p>
            <a:pPr lvl="0">
              <a:buNone/>
              <a:tabLst/>
            </a:pPr>
            <a:r>
              <a:rPr lang="ru-RU" sz="1400" dirty="0"/>
              <a:t> </a:t>
            </a:r>
          </a:p>
          <a:p>
            <a:pPr lvl="0">
              <a:buNone/>
              <a:tabLst/>
            </a:pPr>
            <a:endParaRPr lang="ru-RU" sz="1400" dirty="0"/>
          </a:p>
          <a:p>
            <a:pPr lvl="0">
              <a:buNone/>
              <a:tabLst/>
            </a:pPr>
            <a:endParaRPr lang="ru-RU" dirty="0"/>
          </a:p>
        </p:txBody>
      </p:sp>
      <p:pic>
        <p:nvPicPr>
          <p:cNvPr id="7" name="Picture 6"/>
          <p:cNvPicPr>
            <a:picLocks noChangeAspect="1"/>
          </p:cNvPicPr>
          <p:nvPr/>
        </p:nvPicPr>
        <p:blipFill>
          <a:blip r:embed="rId3">
            <a:lum/>
            <a:alphaModFix/>
          </a:blip>
          <a:srcRect/>
          <a:stretch>
            <a:fillRect/>
          </a:stretch>
        </p:blipFill>
        <p:spPr>
          <a:xfrm>
            <a:off x="5303520" y="1645920"/>
            <a:ext cx="6495840" cy="3152520"/>
          </a:xfrm>
          <a:prstGeom prst="rect">
            <a:avLst/>
          </a:prstGeom>
          <a:noFill/>
          <a:ln>
            <a:noFill/>
          </a:ln>
        </p:spPr>
      </p:pic>
      <p:sp>
        <p:nvSpPr>
          <p:cNvPr id="8" name="Text Placeholder 3"/>
          <p:cNvSpPr txBox="1">
            <a:spLocks noGrp="1"/>
          </p:cNvSpPr>
          <p:nvPr>
            <p:ph type="body" idx="4294967295"/>
          </p:nvPr>
        </p:nvSpPr>
        <p:spPr>
          <a:xfrm>
            <a:off x="719640" y="3026520"/>
            <a:ext cx="45838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600" dirty="0">
                <a:solidFill>
                  <a:srgbClr val="96556D"/>
                </a:solidFill>
              </a:rPr>
              <a:t>Recommender Model Results</a:t>
            </a:r>
          </a:p>
        </p:txBody>
      </p:sp>
      <p:sp>
        <p:nvSpPr>
          <p:cNvPr id="9" name="Text Placeholder 3"/>
          <p:cNvSpPr txBox="1">
            <a:spLocks noGrp="1"/>
          </p:cNvSpPr>
          <p:nvPr>
            <p:ph type="body" idx="4294967295"/>
          </p:nvPr>
        </p:nvSpPr>
        <p:spPr>
          <a:xfrm>
            <a:off x="719640" y="4489560"/>
            <a:ext cx="45838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600" dirty="0">
                <a:solidFill>
                  <a:srgbClr val="96556D"/>
                </a:solidFill>
              </a:rPr>
              <a:t>Dataset</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479376" y="260648"/>
            <a:ext cx="3046153" cy="581688"/>
          </a:xfrm>
        </p:spPr>
        <p:txBody>
          <a:bodyPr wrap="square" lIns="36000">
            <a:noAutofit/>
          </a:bodyPr>
          <a:lstStyle/>
          <a:p>
            <a:pPr lvl="0" rtl="0">
              <a:lnSpc>
                <a:spcPct val="90000"/>
              </a:lnSpc>
            </a:pPr>
            <a:r>
              <a:rPr lang="en-US" sz="3600" b="1" dirty="0">
                <a:solidFill>
                  <a:srgbClr val="3F5779"/>
                </a:solidFill>
              </a:rPr>
              <a:t>RESTful Server</a:t>
            </a:r>
          </a:p>
        </p:txBody>
      </p:sp>
      <p:pic>
        <p:nvPicPr>
          <p:cNvPr id="3" name="Picture 2">
            <a:extLst/>
          </p:cNvPr>
          <p:cNvPicPr>
            <a:picLocks noChangeAspect="1"/>
          </p:cNvPicPr>
          <p:nvPr/>
        </p:nvPicPr>
        <p:blipFill>
          <a:blip r:embed="rId3">
            <a:lum/>
            <a:alphaModFix/>
          </a:blip>
          <a:srcRect/>
          <a:stretch>
            <a:fillRect/>
          </a:stretch>
        </p:blipFill>
        <p:spPr>
          <a:xfrm>
            <a:off x="182880" y="1361880"/>
            <a:ext cx="5120639" cy="3118680"/>
          </a:xfrm>
          <a:prstGeom prst="rect">
            <a:avLst/>
          </a:prstGeom>
          <a:noFill/>
          <a:ln>
            <a:noFill/>
          </a:ln>
        </p:spPr>
      </p:pic>
      <p:sp>
        <p:nvSpPr>
          <p:cNvPr id="4" name="Text Placeholder 3"/>
          <p:cNvSpPr txBox="1">
            <a:spLocks noGrp="1"/>
          </p:cNvSpPr>
          <p:nvPr>
            <p:ph type="body" idx="4294967295"/>
          </p:nvPr>
        </p:nvSpPr>
        <p:spPr>
          <a:xfrm>
            <a:off x="5853715" y="0"/>
            <a:ext cx="5181120" cy="3295800"/>
          </a:xfrm>
        </p:spPr>
        <p:txBody>
          <a:bodyPr/>
          <a:lstStyle/>
          <a:p>
            <a:pPr lvl="0" rtl="0">
              <a:spcBef>
                <a:spcPts val="0"/>
              </a:spcBef>
            </a:pPr>
            <a:endParaRPr lang="en-GB" dirty="0">
              <a:solidFill>
                <a:schemeClr val="accent1">
                  <a:lumMod val="75000"/>
                </a:schemeClr>
              </a:solidFill>
            </a:endParaRPr>
          </a:p>
          <a:p>
            <a:pPr lvl="0" rtl="0">
              <a:spcBef>
                <a:spcPts val="0"/>
              </a:spcBef>
            </a:pPr>
            <a:endParaRPr lang="en-GB" dirty="0">
              <a:solidFill>
                <a:schemeClr val="accent1">
                  <a:lumMod val="75000"/>
                </a:schemeClr>
              </a:solidFill>
            </a:endParaRPr>
          </a:p>
          <a:p>
            <a:pPr lvl="0" rtl="0">
              <a:spcBef>
                <a:spcPts val="0"/>
              </a:spcBef>
            </a:pPr>
            <a:endParaRPr lang="en-GB" sz="1400" dirty="0">
              <a:solidFill>
                <a:schemeClr val="accent1">
                  <a:lumMod val="75000"/>
                </a:schemeClr>
              </a:solidFill>
            </a:endParaRPr>
          </a:p>
          <a:p>
            <a:pPr marL="108000" lvl="0" indent="0" rtl="0">
              <a:spcBef>
                <a:spcPts val="0"/>
              </a:spcBef>
              <a:buNone/>
            </a:pPr>
            <a:r>
              <a:rPr lang="en-GB" sz="1400" dirty="0">
                <a:solidFill>
                  <a:schemeClr val="accent1">
                    <a:lumMod val="75000"/>
                  </a:schemeClr>
                </a:solidFill>
              </a:rPr>
              <a:t>    Our server was constructed as a RESTful API . It is a common way to expose parts of our application to third-parties (phone application). </a:t>
            </a:r>
          </a:p>
          <a:p>
            <a:pPr marL="108000" lvl="0" indent="0" rtl="0">
              <a:spcBef>
                <a:spcPts val="0"/>
              </a:spcBef>
              <a:buNone/>
            </a:pPr>
            <a:endParaRPr lang="en-GB" sz="1400" dirty="0">
              <a:solidFill>
                <a:schemeClr val="accent1">
                  <a:lumMod val="75000"/>
                </a:schemeClr>
              </a:solidFill>
            </a:endParaRPr>
          </a:p>
          <a:p>
            <a:pPr marL="108000" lvl="0" indent="0" rtl="0">
              <a:spcBef>
                <a:spcPts val="0"/>
              </a:spcBef>
              <a:buNone/>
            </a:pPr>
            <a:r>
              <a:rPr lang="en-GB" sz="1400" dirty="0">
                <a:solidFill>
                  <a:schemeClr val="accent1">
                    <a:lumMod val="75000"/>
                  </a:schemeClr>
                </a:solidFill>
              </a:rPr>
              <a:t>    It can be data-oriented, in a sense that our web service (the RESTful API), simply make available the information we store in our databases (PostgreSQL) using a common format JSON. </a:t>
            </a:r>
          </a:p>
          <a:p>
            <a:pPr marL="108000" lvl="0" indent="0" rtl="0">
              <a:spcBef>
                <a:spcPts val="0"/>
              </a:spcBef>
              <a:buNone/>
            </a:pPr>
            <a:endParaRPr lang="en-GB" sz="1400" dirty="0">
              <a:solidFill>
                <a:schemeClr val="accent1">
                  <a:lumMod val="75000"/>
                </a:schemeClr>
              </a:solidFill>
            </a:endParaRPr>
          </a:p>
          <a:p>
            <a:pPr marL="108000" lvl="0" indent="0" rtl="0">
              <a:spcBef>
                <a:spcPts val="0"/>
              </a:spcBef>
              <a:buNone/>
            </a:pPr>
            <a:r>
              <a:rPr lang="en-GB" sz="1400" dirty="0">
                <a:solidFill>
                  <a:schemeClr val="accent1">
                    <a:lumMod val="75000"/>
                  </a:schemeClr>
                </a:solidFill>
              </a:rPr>
              <a:t>In this way, the phone application can interact with our server that is experiencing irrelevant operations for the android client, without having to connect directly into your database.</a:t>
            </a:r>
          </a:p>
          <a:p>
            <a:pPr lvl="0" rtl="0">
              <a:spcBef>
                <a:spcPts val="0"/>
              </a:spcBef>
            </a:pPr>
            <a:endParaRPr lang="en-GB" sz="1400" dirty="0">
              <a:solidFill>
                <a:schemeClr val="accent1">
                  <a:lumMod val="75000"/>
                </a:schemeClr>
              </a:solidFill>
            </a:endParaRPr>
          </a:p>
          <a:p>
            <a:pPr lvl="0" rtl="0">
              <a:spcBef>
                <a:spcPts val="0"/>
              </a:spcBef>
            </a:pPr>
            <a:endParaRPr lang="en-GB" sz="1400" dirty="0">
              <a:solidFill>
                <a:schemeClr val="accent1">
                  <a:lumMod val="75000"/>
                </a:schemeClr>
              </a:solidFill>
            </a:endParaRPr>
          </a:p>
        </p:txBody>
      </p:sp>
      <p:pic>
        <p:nvPicPr>
          <p:cNvPr id="6" name="Picture 5">
            <a:extLst/>
          </p:cNvPr>
          <p:cNvPicPr>
            <a:picLocks noChangeAspect="1"/>
          </p:cNvPicPr>
          <p:nvPr/>
        </p:nvPicPr>
        <p:blipFill>
          <a:blip r:embed="rId4">
            <a:lum/>
            <a:alphaModFix/>
          </a:blip>
          <a:srcRect/>
          <a:stretch>
            <a:fillRect/>
          </a:stretch>
        </p:blipFill>
        <p:spPr>
          <a:xfrm>
            <a:off x="5486399" y="3474720"/>
            <a:ext cx="5577840" cy="3206520"/>
          </a:xfrm>
          <a:prstGeom prst="rect">
            <a:avLst/>
          </a:prstGeom>
          <a:noFill/>
          <a:ln>
            <a:noFill/>
          </a:ln>
        </p:spPr>
      </p:pic>
      <p:sp>
        <p:nvSpPr>
          <p:cNvPr id="7" name="Text Placeholder 7"/>
          <p:cNvSpPr txBox="1">
            <a:spLocks/>
          </p:cNvSpPr>
          <p:nvPr/>
        </p:nvSpPr>
        <p:spPr>
          <a:xfrm>
            <a:off x="407368" y="4725144"/>
            <a:ext cx="4583880" cy="1745280"/>
          </a:xfrm>
          <a:prstGeom prst="rect">
            <a:avLst/>
          </a:prstGeo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marR="0" lvl="0" indent="-324000" algn="l" rtl="0" hangingPunct="1">
              <a:lnSpc>
                <a:spcPct val="90000"/>
              </a:lnSpc>
              <a:spcBef>
                <a:spcPts val="1417"/>
              </a:spcBef>
              <a:spcAft>
                <a:spcPts val="0"/>
              </a:spcAft>
              <a:buSzPct val="45000"/>
              <a:buFont typeface="StarSymbol"/>
              <a:buChar char="●"/>
              <a:tabLst>
                <a:tab pos="0" algn="l"/>
              </a:tabLst>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108000" lvl="0" indent="0">
              <a:buNone/>
            </a:pPr>
            <a:r>
              <a:rPr lang="en-GB" sz="1400" dirty="0">
                <a:solidFill>
                  <a:schemeClr val="accent1">
                    <a:lumMod val="75000"/>
                  </a:schemeClr>
                </a:solidFill>
              </a:rPr>
              <a:t>The Rest Server is an important component for connecting all the modules in our micro-controller architecture between different components.</a:t>
            </a:r>
            <a:br>
              <a:rPr lang="en-GB" sz="1400" dirty="0">
                <a:solidFill>
                  <a:schemeClr val="accent1">
                    <a:lumMod val="75000"/>
                  </a:schemeClr>
                </a:solidFill>
              </a:rPr>
            </a:br>
            <a:r>
              <a:rPr lang="en-GB" sz="1400" dirty="0">
                <a:solidFill>
                  <a:schemeClr val="accent1">
                    <a:lumMod val="75000"/>
                  </a:schemeClr>
                </a:solidFill>
              </a:rPr>
              <a:t>The Django Server receives requests from instances of the android application and forwards them to the AI Component</a:t>
            </a:r>
          </a:p>
        </p:txBody>
      </p:sp>
    </p:spTree>
    <p:extLst>
      <p:ext uri="{BB962C8B-B14F-4D97-AF65-F5344CB8AC3E}">
        <p14:creationId xmlns:p14="http://schemas.microsoft.com/office/powerpoint/2010/main" val="41738962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t>Android</a:t>
            </a:r>
          </a:p>
        </p:txBody>
      </p:sp>
      <p:sp>
        <p:nvSpPr>
          <p:cNvPr id="4" name="Text Placeholder 3"/>
          <p:cNvSpPr txBox="1">
            <a:spLocks noGrp="1"/>
          </p:cNvSpPr>
          <p:nvPr>
            <p:ph type="body" idx="4294967295"/>
          </p:nvPr>
        </p:nvSpPr>
        <p:spPr>
          <a:xfrm>
            <a:off x="830159" y="2545560"/>
            <a:ext cx="4583880" cy="53964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spcBef>
                <a:spcPts val="1001"/>
              </a:spcBef>
              <a:buNone/>
            </a:pPr>
            <a:r>
              <a:rPr lang="en-US" sz="1800" dirty="0">
                <a:solidFill>
                  <a:srgbClr val="96556D"/>
                </a:solidFill>
              </a:rPr>
              <a:t>Powerful features into elegant design</a:t>
            </a:r>
          </a:p>
        </p:txBody>
      </p:sp>
      <p:sp>
        <p:nvSpPr>
          <p:cNvPr id="5" name="Text Placeholder 7"/>
          <p:cNvSpPr txBox="1">
            <a:spLocks noGrp="1"/>
          </p:cNvSpPr>
          <p:nvPr>
            <p:ph type="body" idx="4294967295"/>
          </p:nvPr>
        </p:nvSpPr>
        <p:spPr>
          <a:xfrm>
            <a:off x="830159" y="3300120"/>
            <a:ext cx="4583880" cy="2289120"/>
          </a:xfrm>
        </p:spPr>
        <p:txBody>
          <a:bodyPr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spcBef>
                <a:spcPts val="601"/>
              </a:spcBef>
              <a:buClr>
                <a:srgbClr val="D7B9C4"/>
              </a:buClr>
              <a:buSzPct val="125000"/>
              <a:buFont typeface="Wingdings" pitchFamily="2"/>
              <a:buChar char=""/>
              <a:tabLst/>
            </a:pPr>
            <a:r>
              <a:rPr lang="en-US" sz="1400" dirty="0"/>
              <a:t>The android application was designed as a front-end (presentation) solution for our AI modules.</a:t>
            </a:r>
          </a:p>
          <a:p>
            <a:pPr marL="0" lvl="0" indent="0">
              <a:spcBef>
                <a:spcPts val="601"/>
              </a:spcBef>
              <a:buClr>
                <a:srgbClr val="D7B9C4"/>
              </a:buClr>
              <a:buSzPct val="125000"/>
              <a:buFont typeface="Wingdings" pitchFamily="2"/>
              <a:buChar char=""/>
              <a:tabLst/>
            </a:pPr>
            <a:endParaRPr lang="en-US" sz="1400" dirty="0"/>
          </a:p>
          <a:p>
            <a:pPr marL="0" lvl="0" indent="0">
              <a:spcBef>
                <a:spcPts val="601"/>
              </a:spcBef>
              <a:buClr>
                <a:srgbClr val="D7B9C4"/>
              </a:buClr>
              <a:buSzPct val="125000"/>
              <a:buFont typeface="Wingdings" pitchFamily="2"/>
              <a:buChar char=""/>
              <a:tabLst/>
            </a:pPr>
            <a:r>
              <a:rPr lang="en-US" sz="1400" dirty="0"/>
              <a:t>The application is compatible with all the android versions since SDK 23 (Android 6.0 - Marshmallow) up to SDK 28 (Android 9.0 - Pie)</a:t>
            </a:r>
          </a:p>
          <a:p>
            <a:pPr marL="0" lvl="0" indent="0">
              <a:spcBef>
                <a:spcPts val="601"/>
              </a:spcBef>
              <a:buClr>
                <a:srgbClr val="D7B9C4"/>
              </a:buClr>
              <a:buSzPct val="125000"/>
              <a:buFont typeface="Wingdings" pitchFamily="2"/>
              <a:buChar char=""/>
              <a:tabLst/>
            </a:pPr>
            <a:endParaRPr lang="en-US" sz="1400" dirty="0"/>
          </a:p>
          <a:p>
            <a:pPr marL="0" lvl="0" indent="0">
              <a:spcBef>
                <a:spcPts val="601"/>
              </a:spcBef>
              <a:buClr>
                <a:srgbClr val="D7B9C4"/>
              </a:buClr>
              <a:buSzPct val="125000"/>
              <a:buFont typeface="Wingdings" pitchFamily="2"/>
              <a:buChar char=""/>
              <a:tabLst/>
            </a:pPr>
            <a:r>
              <a:rPr lang="en-US" sz="1400" dirty="0"/>
              <a:t>The application was designed with a green-grey/black-silver/white color palette, which offers a modern and cozy look.</a:t>
            </a:r>
          </a:p>
        </p:txBody>
      </p:sp>
      <p:sp>
        <p:nvSpPr>
          <p:cNvPr id="6" name="Slide Number Placeholder 6"/>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36F50A7B-772F-498F-8984-A95B25119AAD}" type="slidenum">
              <a:t>19</a:t>
            </a:fld>
            <a:endParaRPr lang="en-US" sz="1000">
              <a:solidFill>
                <a:srgbClr val="C396A7"/>
              </a:solidFill>
              <a:latin typeface="Calibri"/>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2024" y="260648"/>
            <a:ext cx="6352045" cy="635204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Our Team">
    <p:spTree>
      <p:nvGrpSpPr>
        <p:cNvPr id="1" name=""/>
        <p:cNvGrpSpPr/>
        <p:nvPr/>
      </p:nvGrpSpPr>
      <p:grpSpPr>
        <a:xfrm>
          <a:off x="0" y="0"/>
          <a:ext cx="0" cy="0"/>
          <a:chOff x="0" y="0"/>
          <a:chExt cx="0" cy="0"/>
        </a:xfrm>
      </p:grpSpPr>
      <p:sp>
        <p:nvSpPr>
          <p:cNvPr id="2" name="Title 4"/>
          <p:cNvSpPr txBox="1">
            <a:spLocks noGrp="1"/>
          </p:cNvSpPr>
          <p:nvPr>
            <p:ph type="title" idx="4294967295"/>
          </p:nvPr>
        </p:nvSpPr>
        <p:spPr>
          <a:xfrm>
            <a:off x="836640" y="740879"/>
            <a:ext cx="9535320" cy="568440"/>
          </a:xfrm>
          <a:noFill/>
          <a:ln>
            <a:noFill/>
          </a:ln>
        </p:spPr>
        <p:txBody>
          <a:bodyPr wrap="square" lIns="36000" tIns="0" rIns="0" bIns="0"/>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lgn="l" rtl="0">
              <a:lnSpc>
                <a:spcPct val="90000"/>
              </a:lnSpc>
              <a:buNone/>
            </a:pPr>
            <a:r>
              <a:rPr lang="ru-RU" sz="3600" b="1" kern="1200">
                <a:solidFill>
                  <a:srgbClr val="3F5779"/>
                </a:solidFill>
                <a:highlight>
                  <a:scrgbClr r="0" g="0" b="0">
                    <a:alpha val="0"/>
                  </a:scrgbClr>
                </a:highlight>
                <a:latin typeface="Calibri"/>
              </a:rPr>
              <a:t>Our Team</a:t>
            </a:r>
          </a:p>
        </p:txBody>
      </p:sp>
      <p:sp>
        <p:nvSpPr>
          <p:cNvPr id="3" name="Text Placeholder 9"/>
          <p:cNvSpPr txBox="1">
            <a:spLocks noGrp="1"/>
          </p:cNvSpPr>
          <p:nvPr>
            <p:ph type="body" idx="4294967295"/>
          </p:nvPr>
        </p:nvSpPr>
        <p:spPr>
          <a:xfrm>
            <a:off x="1184760" y="4384440"/>
            <a:ext cx="1907640" cy="334440"/>
          </a:xfrm>
          <a:noFill/>
          <a:ln>
            <a:noFill/>
          </a:ln>
        </p:spPr>
        <p:txBody>
          <a:bodyPr wrap="square" lIns="36000" tIns="0" rIns="0" bIns="0" anchor="b">
            <a:normAutofit fontScale="85000" lnSpcReduction="10000"/>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lgn="ctr" rtl="0">
              <a:spcBef>
                <a:spcPts val="1001"/>
              </a:spcBef>
              <a:buNone/>
              <a:tabLst>
                <a:tab pos="0" algn="l"/>
              </a:tabLst>
            </a:pPr>
            <a:r>
              <a:rPr lang="en-US" sz="1800" b="1" dirty="0" err="1"/>
              <a:t>Poesina</a:t>
            </a:r>
            <a:r>
              <a:rPr lang="en-US" sz="1800" b="1" dirty="0"/>
              <a:t> Eduard</a:t>
            </a:r>
            <a:r>
              <a:rPr lang="ro-RO" sz="1800" b="1" dirty="0"/>
              <a:t>-Gabriel</a:t>
            </a:r>
            <a:endParaRPr lang="en-US" sz="1800" b="1" dirty="0"/>
          </a:p>
        </p:txBody>
      </p:sp>
      <p:sp>
        <p:nvSpPr>
          <p:cNvPr id="4" name="Text Placeholder 10"/>
          <p:cNvSpPr txBox="1">
            <a:spLocks noGrp="1"/>
          </p:cNvSpPr>
          <p:nvPr>
            <p:ph type="body" idx="4294967295"/>
          </p:nvPr>
        </p:nvSpPr>
        <p:spPr>
          <a:xfrm>
            <a:off x="1191599" y="4759200"/>
            <a:ext cx="1907640" cy="234000"/>
          </a:xfr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lgn="ctr" rtl="0">
              <a:spcBef>
                <a:spcPts val="1001"/>
              </a:spcBef>
              <a:buNone/>
              <a:tabLst>
                <a:tab pos="0" algn="l"/>
              </a:tabLst>
            </a:pPr>
            <a:r>
              <a:rPr lang="en-US" sz="1400">
                <a:solidFill>
                  <a:srgbClr val="96556D"/>
                </a:solidFill>
              </a:rPr>
              <a:t>Team Leader</a:t>
            </a:r>
          </a:p>
        </p:txBody>
      </p:sp>
      <p:sp>
        <p:nvSpPr>
          <p:cNvPr id="5" name="Text Placeholder 11"/>
          <p:cNvSpPr txBox="1">
            <a:spLocks noGrp="1"/>
          </p:cNvSpPr>
          <p:nvPr>
            <p:ph type="body" idx="4294967295"/>
          </p:nvPr>
        </p:nvSpPr>
        <p:spPr>
          <a:xfrm>
            <a:off x="1204200" y="4995360"/>
            <a:ext cx="1907640" cy="693360"/>
          </a:xfr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lgn="ctr" rtl="0">
              <a:spcBef>
                <a:spcPts val="1001"/>
              </a:spcBef>
              <a:buNone/>
              <a:tabLst>
                <a:tab pos="0" algn="l"/>
              </a:tabLst>
            </a:pPr>
            <a:r>
              <a:rPr lang="en-US" sz="1200"/>
              <a:t>AI Module Developer</a:t>
            </a:r>
          </a:p>
        </p:txBody>
      </p:sp>
      <p:sp>
        <p:nvSpPr>
          <p:cNvPr id="6" name="Text Placeholder 17"/>
          <p:cNvSpPr txBox="1">
            <a:spLocks noGrp="1"/>
          </p:cNvSpPr>
          <p:nvPr>
            <p:ph type="body" idx="4294967295"/>
          </p:nvPr>
        </p:nvSpPr>
        <p:spPr>
          <a:xfrm>
            <a:off x="4066329" y="4754870"/>
            <a:ext cx="1907640" cy="693360"/>
          </a:xfr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lgn="ctr" rtl="0">
              <a:spcBef>
                <a:spcPts val="1001"/>
              </a:spcBef>
              <a:buNone/>
              <a:tabLst>
                <a:tab pos="0" algn="l"/>
              </a:tabLst>
            </a:pPr>
            <a:r>
              <a:rPr lang="en-US" sz="1200" dirty="0"/>
              <a:t>Android Developer</a:t>
            </a:r>
          </a:p>
        </p:txBody>
      </p:sp>
      <p:sp>
        <p:nvSpPr>
          <p:cNvPr id="7" name="Slide Number Placeholder 7"/>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E2E6B115-3E62-42D2-89BD-A99415760443}" type="slidenum">
              <a:t>2</a:t>
            </a:fld>
            <a:endParaRPr lang="en-US" sz="1000">
              <a:solidFill>
                <a:srgbClr val="C396A7"/>
              </a:solidFill>
              <a:latin typeface="Calibri"/>
            </a:endParaRPr>
          </a:p>
        </p:txBody>
      </p:sp>
      <p:sp>
        <p:nvSpPr>
          <p:cNvPr id="8" name="Date Placeholder 5"/>
          <p:cNvSpPr txBox="1">
            <a:spLocks noGrp="1"/>
          </p:cNvSpPr>
          <p:nvPr>
            <p:ph type="dt" sz="quarter" idx="7"/>
          </p:nvPr>
        </p:nvSpPr>
        <p:spPr>
          <a:xfrm>
            <a:off x="10265400" y="5810760"/>
            <a:ext cx="1079639" cy="233640"/>
          </a:xfrm>
          <a:prstGeom prst="rect">
            <a:avLst/>
          </a:prstGeom>
          <a:noFill/>
          <a:ln>
            <a:noFill/>
          </a:ln>
        </p:spPr>
        <p:txBody>
          <a:bodyPr wrap="square" lIns="91440" tIns="0" rIns="0" bIns="0" anchor="b" anchorCtr="0"/>
          <a:lstStyle/>
          <a:p>
            <a:pPr lvl="0" algn="r"/>
            <a:fld id="{7A50F6CC-0D9A-43D3-9F45-10B803CB1071}" type="datetime1">
              <a:rPr lang="en-US" sz="1000">
                <a:solidFill>
                  <a:srgbClr val="7E98BC"/>
                </a:solidFill>
                <a:latin typeface="Calibri"/>
              </a:rPr>
              <a:pPr lvl="0" algn="r"/>
              <a:t>5/23/2019</a:t>
            </a:fld>
            <a:endParaRPr lang="en-US" sz="1000">
              <a:solidFill>
                <a:srgbClr val="7E98BC"/>
              </a:solidFill>
              <a:latin typeface="Calibri"/>
            </a:endParaRPr>
          </a:p>
        </p:txBody>
      </p:sp>
      <p:sp>
        <p:nvSpPr>
          <p:cNvPr id="9" name="Footer Placeholder 6"/>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dirty="0">
                <a:solidFill>
                  <a:srgbClr val="7E98BC"/>
                </a:solidFill>
                <a:latin typeface="Calibri"/>
              </a:rPr>
              <a:t>ADD A FOOTER</a:t>
            </a:r>
          </a:p>
        </p:txBody>
      </p:sp>
      <p:sp>
        <p:nvSpPr>
          <p:cNvPr id="10" name="Title 4"/>
          <p:cNvSpPr txBox="1">
            <a:spLocks noGrp="1"/>
          </p:cNvSpPr>
          <p:nvPr>
            <p:ph type="title" idx="4294967295"/>
          </p:nvPr>
        </p:nvSpPr>
        <p:spPr>
          <a:xfrm>
            <a:off x="0" y="1609920"/>
            <a:ext cx="12192119" cy="2742480"/>
          </a:xfrm>
          <a:solidFill>
            <a:srgbClr val="2C8240">
              <a:alpha val="80000"/>
            </a:srgbClr>
          </a:solidFill>
          <a:ln>
            <a:noFill/>
          </a:ln>
        </p:spPr>
        <p:txBody>
          <a:bodyPr wrap="square" lIns="396000" tIns="0" rIns="0" bIns="0"/>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lgn="l">
              <a:buNone/>
            </a:pPr>
            <a:endParaRPr lang="ru-RU" kern="1200" dirty="0">
              <a:solidFill>
                <a:srgbClr val="3F5779"/>
              </a:solidFill>
              <a:highlight>
                <a:scrgbClr r="0" g="0" b="0">
                  <a:alpha val="0"/>
                </a:scrgbClr>
              </a:highlight>
              <a:latin typeface="Calibri"/>
            </a:endParaRPr>
          </a:p>
        </p:txBody>
      </p:sp>
      <p:pic>
        <p:nvPicPr>
          <p:cNvPr id="11" name="Picture 10"/>
          <p:cNvPicPr>
            <a:picLocks noChangeAspect="1"/>
          </p:cNvPicPr>
          <p:nvPr/>
        </p:nvPicPr>
        <p:blipFill>
          <a:blip r:embed="rId3">
            <a:lum/>
            <a:alphaModFix/>
          </a:blip>
          <a:srcRect l="14952"/>
          <a:stretch>
            <a:fillRect/>
          </a:stretch>
        </p:blipFill>
        <p:spPr>
          <a:xfrm>
            <a:off x="3738240" y="1609920"/>
            <a:ext cx="2468880" cy="2742480"/>
          </a:xfrm>
          <a:prstGeom prst="rect">
            <a:avLst/>
          </a:prstGeom>
          <a:noFill/>
          <a:ln>
            <a:noFill/>
          </a:ln>
        </p:spPr>
      </p:pic>
      <p:pic>
        <p:nvPicPr>
          <p:cNvPr id="12" name="Picture 11"/>
          <p:cNvPicPr>
            <a:picLocks noChangeAspect="1"/>
          </p:cNvPicPr>
          <p:nvPr/>
        </p:nvPicPr>
        <p:blipFill>
          <a:blip r:embed="rId4">
            <a:lum/>
            <a:alphaModFix/>
          </a:blip>
          <a:srcRect l="9987" t="5118" r="15531"/>
          <a:stretch>
            <a:fillRect/>
          </a:stretch>
        </p:blipFill>
        <p:spPr>
          <a:xfrm>
            <a:off x="997200" y="1607760"/>
            <a:ext cx="2278080" cy="2744640"/>
          </a:xfrm>
          <a:prstGeom prst="rect">
            <a:avLst/>
          </a:prstGeom>
          <a:noFill/>
          <a:ln>
            <a:noFill/>
          </a:ln>
        </p:spPr>
      </p:pic>
      <p:pic>
        <p:nvPicPr>
          <p:cNvPr id="14" name="Picture 13"/>
          <p:cNvPicPr>
            <a:picLocks noChangeAspect="1"/>
          </p:cNvPicPr>
          <p:nvPr/>
        </p:nvPicPr>
        <p:blipFill>
          <a:blip r:embed="rId5">
            <a:lum/>
            <a:alphaModFix/>
          </a:blip>
          <a:srcRect l="62539" t="46838" r="63451" b="73155"/>
          <a:stretch>
            <a:fillRect/>
          </a:stretch>
        </p:blipFill>
        <p:spPr>
          <a:xfrm>
            <a:off x="6953660" y="3520980"/>
            <a:ext cx="2168280" cy="2710440"/>
          </a:xfrm>
          <a:prstGeom prst="rect">
            <a:avLst/>
          </a:prstGeom>
          <a:noFill/>
          <a:ln>
            <a:noFill/>
          </a:ln>
        </p:spPr>
      </p:pic>
      <p:sp>
        <p:nvSpPr>
          <p:cNvPr id="15" name="Text Placeholder 9"/>
          <p:cNvSpPr txBox="1">
            <a:spLocks noGrp="1"/>
          </p:cNvSpPr>
          <p:nvPr>
            <p:ph type="body" idx="4294967295"/>
          </p:nvPr>
        </p:nvSpPr>
        <p:spPr>
          <a:xfrm>
            <a:off x="4072090" y="4352400"/>
            <a:ext cx="1907640" cy="334440"/>
          </a:xfr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lgn="ctr" rtl="0">
              <a:spcBef>
                <a:spcPts val="1001"/>
              </a:spcBef>
              <a:buNone/>
              <a:tabLst>
                <a:tab pos="0" algn="l"/>
              </a:tabLst>
            </a:pPr>
            <a:r>
              <a:rPr lang="en-US" sz="1800" b="1" dirty="0" err="1"/>
              <a:t>Dospra</a:t>
            </a:r>
            <a:r>
              <a:rPr lang="en-US" sz="1800" b="1" dirty="0"/>
              <a:t> Cristian</a:t>
            </a:r>
          </a:p>
        </p:txBody>
      </p:sp>
      <p:sp>
        <p:nvSpPr>
          <p:cNvPr id="16" name="Text Placeholder 9"/>
          <p:cNvSpPr txBox="1">
            <a:spLocks noGrp="1"/>
          </p:cNvSpPr>
          <p:nvPr>
            <p:ph type="body" idx="4294967295"/>
          </p:nvPr>
        </p:nvSpPr>
        <p:spPr>
          <a:xfrm>
            <a:off x="6913440" y="4281120"/>
            <a:ext cx="1907640" cy="334440"/>
          </a:xfr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lgn="ctr" rtl="0">
              <a:spcBef>
                <a:spcPts val="1001"/>
              </a:spcBef>
              <a:buNone/>
              <a:tabLst>
                <a:tab pos="0" algn="l"/>
              </a:tabLst>
            </a:pPr>
            <a:r>
              <a:rPr lang="en-US" sz="1600" b="1"/>
              <a:t>Nitu Madalin</a:t>
            </a:r>
          </a:p>
        </p:txBody>
      </p:sp>
      <p:sp>
        <p:nvSpPr>
          <p:cNvPr id="17" name="Text Placeholder 17"/>
          <p:cNvSpPr txBox="1">
            <a:spLocks noGrp="1"/>
          </p:cNvSpPr>
          <p:nvPr>
            <p:ph type="body" idx="4294967295"/>
          </p:nvPr>
        </p:nvSpPr>
        <p:spPr>
          <a:xfrm>
            <a:off x="6887160" y="4701600"/>
            <a:ext cx="1907640" cy="693360"/>
          </a:xfr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lgn="ctr" rtl="0">
              <a:spcBef>
                <a:spcPts val="1001"/>
              </a:spcBef>
              <a:buNone/>
              <a:tabLst>
                <a:tab pos="0" algn="l"/>
              </a:tabLst>
            </a:pPr>
            <a:r>
              <a:rPr lang="en-US" sz="1200" dirty="0"/>
              <a:t>Backend Developer</a:t>
            </a:r>
          </a:p>
        </p:txBody>
      </p:sp>
      <p:sp>
        <p:nvSpPr>
          <p:cNvPr id="18" name="Text Placeholder 9"/>
          <p:cNvSpPr txBox="1">
            <a:spLocks noGrp="1"/>
          </p:cNvSpPr>
          <p:nvPr>
            <p:ph type="body" idx="4294967295"/>
          </p:nvPr>
        </p:nvSpPr>
        <p:spPr>
          <a:xfrm>
            <a:off x="9619568" y="4339440"/>
            <a:ext cx="2021048" cy="334440"/>
          </a:xfrm>
          <a:noFill/>
          <a:ln>
            <a:noFill/>
          </a:ln>
        </p:spPr>
        <p:txBody>
          <a:bodyPr wrap="square" lIns="36000" tIns="0" rIns="0" bIns="0" anchor="b"/>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lgn="ctr" rtl="0">
              <a:spcBef>
                <a:spcPts val="1001"/>
              </a:spcBef>
              <a:buNone/>
              <a:tabLst>
                <a:tab pos="0" algn="l"/>
              </a:tabLst>
            </a:pPr>
            <a:r>
              <a:rPr lang="en-US" sz="1600" b="1" dirty="0" err="1"/>
              <a:t>Radu</a:t>
            </a:r>
            <a:r>
              <a:rPr lang="en-US" sz="1600" b="1" dirty="0"/>
              <a:t> </a:t>
            </a:r>
            <a:r>
              <a:rPr lang="ro-RO" sz="1600" b="1" dirty="0"/>
              <a:t>Sorin-</a:t>
            </a:r>
            <a:r>
              <a:rPr lang="en-US" sz="1600" b="1" dirty="0"/>
              <a:t>Gabriel</a:t>
            </a:r>
          </a:p>
        </p:txBody>
      </p:sp>
      <p:sp>
        <p:nvSpPr>
          <p:cNvPr id="19" name="Text Placeholder 17"/>
          <p:cNvSpPr txBox="1">
            <a:spLocks noGrp="1"/>
          </p:cNvSpPr>
          <p:nvPr>
            <p:ph type="body" idx="4294967295"/>
          </p:nvPr>
        </p:nvSpPr>
        <p:spPr>
          <a:xfrm>
            <a:off x="9657984" y="4718880"/>
            <a:ext cx="1944216" cy="693360"/>
          </a:xfrm>
          <a:noFill/>
          <a:ln>
            <a:noFill/>
          </a:ln>
        </p:spPr>
        <p:txBody>
          <a:bodyPr wrap="square" lIns="36000" tIns="0" rIns="0" bIns="0" anchor="t"/>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marL="0" lvl="0" indent="0" algn="ctr" rtl="0">
              <a:spcBef>
                <a:spcPts val="1001"/>
              </a:spcBef>
              <a:buNone/>
              <a:tabLst>
                <a:tab pos="0" algn="l"/>
              </a:tabLst>
            </a:pPr>
            <a:r>
              <a:rPr lang="en-US" sz="1200" dirty="0" smtClean="0"/>
              <a:t>QA</a:t>
            </a:r>
            <a:r>
              <a:rPr lang="ro-RO" sz="1200" dirty="0" smtClean="0"/>
              <a:t> &amp; Database Arhitect</a:t>
            </a:r>
            <a:endParaRPr lang="en-US" sz="1200" dirty="0"/>
          </a:p>
        </p:txBody>
      </p:sp>
      <p:pic>
        <p:nvPicPr>
          <p:cNvPr id="1026" name="Picture 2" descr="C:\Users\GABY\Desktop\23622193_1955115531393659_3179996028930005661_n.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96400" y="1609920"/>
            <a:ext cx="1872208" cy="274248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p:cNvPr>
          <p:cNvPicPr>
            <a:picLocks noChangeAspect="1"/>
          </p:cNvPicPr>
          <p:nvPr/>
        </p:nvPicPr>
        <p:blipFill>
          <a:blip r:embed="rId5">
            <a:lum/>
            <a:alphaModFix/>
          </a:blip>
          <a:srcRect l="41693" t="31225" r="42301" b="48770"/>
          <a:stretch>
            <a:fillRect/>
          </a:stretch>
        </p:blipFill>
        <p:spPr>
          <a:xfrm>
            <a:off x="6772320" y="1609920"/>
            <a:ext cx="2168280" cy="2742480"/>
          </a:xfrm>
          <a:prstGeom prst="rect">
            <a:avLst/>
          </a:prstGeom>
          <a:noFill/>
          <a:ln>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C5A5BEB-D2FB-47C4-9EF6-FA7E22022AD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9991" y="1687877"/>
            <a:ext cx="1615979" cy="3340988"/>
          </a:xfrm>
          <a:prstGeom prst="rect">
            <a:avLst/>
          </a:prstGeom>
        </p:spPr>
      </p:pic>
      <p:pic>
        <p:nvPicPr>
          <p:cNvPr id="14" name="Picture 13">
            <a:extLst>
              <a:ext uri="{FF2B5EF4-FFF2-40B4-BE49-F238E27FC236}">
                <a16:creationId xmlns:a16="http://schemas.microsoft.com/office/drawing/2014/main" id="{D9463E1C-186E-469A-84AB-3A60EFDA18D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4499" y="1650787"/>
            <a:ext cx="1610068" cy="3340989"/>
          </a:xfrm>
          <a:prstGeom prst="rect">
            <a:avLst/>
          </a:prstGeom>
        </p:spPr>
      </p:pic>
      <p:pic>
        <p:nvPicPr>
          <p:cNvPr id="16" name="Picture 15">
            <a:extLst>
              <a:ext uri="{FF2B5EF4-FFF2-40B4-BE49-F238E27FC236}">
                <a16:creationId xmlns:a16="http://schemas.microsoft.com/office/drawing/2014/main" id="{BF84519C-F5C6-4B1C-8EF3-9F6CE10CFD2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57057" y="1704911"/>
            <a:ext cx="1615979" cy="3380644"/>
          </a:xfrm>
          <a:prstGeom prst="rect">
            <a:avLst/>
          </a:prstGeom>
        </p:spPr>
      </p:pic>
      <p:sp>
        <p:nvSpPr>
          <p:cNvPr id="6" name="Rectangle 5">
            <a:extLst>
              <a:ext uri="{FF2B5EF4-FFF2-40B4-BE49-F238E27FC236}">
                <a16:creationId xmlns:a16="http://schemas.microsoft.com/office/drawing/2014/main" id="{8AC8CD23-F677-4DE5-896A-0D65C80D96A9}"/>
              </a:ext>
            </a:extLst>
          </p:cNvPr>
          <p:cNvSpPr/>
          <p:nvPr/>
        </p:nvSpPr>
        <p:spPr>
          <a:xfrm>
            <a:off x="263352" y="404664"/>
            <a:ext cx="6048672" cy="369332"/>
          </a:xfrm>
          <a:prstGeom prst="rect">
            <a:avLst/>
          </a:prstGeom>
        </p:spPr>
        <p:txBody>
          <a:bodyPr wrap="square">
            <a:spAutoFit/>
          </a:bodyPr>
          <a:lstStyle/>
          <a:p>
            <a:r>
              <a:rPr lang="en-US" dirty="0" smtClean="0">
                <a:solidFill>
                  <a:srgbClr val="A56E82"/>
                </a:solidFill>
              </a:rPr>
              <a:t>Plethora of features waiting for you</a:t>
            </a:r>
            <a:endParaRPr lang="en-US" dirty="0">
              <a:solidFill>
                <a:srgbClr val="A56E82"/>
              </a:solidFill>
            </a:endParaRPr>
          </a:p>
        </p:txBody>
      </p:sp>
      <p:sp>
        <p:nvSpPr>
          <p:cNvPr id="7" name="Rectangle 6">
            <a:extLst>
              <a:ext uri="{FF2B5EF4-FFF2-40B4-BE49-F238E27FC236}">
                <a16:creationId xmlns:a16="http://schemas.microsoft.com/office/drawing/2014/main" id="{8AC8CD23-F677-4DE5-896A-0D65C80D96A9}"/>
              </a:ext>
            </a:extLst>
          </p:cNvPr>
          <p:cNvSpPr/>
          <p:nvPr/>
        </p:nvSpPr>
        <p:spPr>
          <a:xfrm>
            <a:off x="6560890" y="5223748"/>
            <a:ext cx="2322125" cy="584775"/>
          </a:xfrm>
          <a:prstGeom prst="rect">
            <a:avLst/>
          </a:prstGeom>
        </p:spPr>
        <p:txBody>
          <a:bodyPr wrap="square">
            <a:spAutoFit/>
          </a:bodyPr>
          <a:lstStyle/>
          <a:p>
            <a:pPr lvl="1" algn="ctr">
              <a:spcBef>
                <a:spcPts val="601"/>
              </a:spcBef>
              <a:buClr>
                <a:srgbClr val="D7B9C4"/>
              </a:buClr>
              <a:buSzPct val="125000"/>
            </a:pPr>
            <a:r>
              <a:rPr lang="en-US" sz="1600" dirty="0">
                <a:solidFill>
                  <a:srgbClr val="3F5779"/>
                </a:solidFill>
              </a:rPr>
              <a:t>Live chat with other </a:t>
            </a:r>
            <a:r>
              <a:rPr lang="en-US" sz="1600" dirty="0" smtClean="0">
                <a:solidFill>
                  <a:srgbClr val="3F5779"/>
                </a:solidFill>
              </a:rPr>
              <a:t>   users</a:t>
            </a:r>
            <a:endParaRPr lang="en-US" sz="2000" dirty="0">
              <a:solidFill>
                <a:srgbClr val="3F5779"/>
              </a:solidFill>
            </a:endParaRPr>
          </a:p>
        </p:txBody>
      </p:sp>
      <p:sp>
        <p:nvSpPr>
          <p:cNvPr id="8" name="Rectangle 7">
            <a:extLst>
              <a:ext uri="{FF2B5EF4-FFF2-40B4-BE49-F238E27FC236}">
                <a16:creationId xmlns:a16="http://schemas.microsoft.com/office/drawing/2014/main" id="{8AC8CD23-F677-4DE5-896A-0D65C80D96A9}"/>
              </a:ext>
            </a:extLst>
          </p:cNvPr>
          <p:cNvSpPr/>
          <p:nvPr/>
        </p:nvSpPr>
        <p:spPr>
          <a:xfrm>
            <a:off x="2064567" y="5055365"/>
            <a:ext cx="2459596" cy="830997"/>
          </a:xfrm>
          <a:prstGeom prst="rect">
            <a:avLst/>
          </a:prstGeom>
        </p:spPr>
        <p:txBody>
          <a:bodyPr wrap="square">
            <a:spAutoFit/>
          </a:bodyPr>
          <a:lstStyle/>
          <a:p>
            <a:pPr lvl="1" algn="ctr">
              <a:spcBef>
                <a:spcPts val="601"/>
              </a:spcBef>
              <a:buClr>
                <a:srgbClr val="D7B9C4"/>
              </a:buClr>
              <a:buSzPct val="125000"/>
            </a:pPr>
            <a:r>
              <a:rPr lang="en-US" sz="1600" dirty="0">
                <a:solidFill>
                  <a:srgbClr val="3F5779"/>
                </a:solidFill>
              </a:rPr>
              <a:t>Find books by a certain category / tag (up to 40 choices)</a:t>
            </a:r>
          </a:p>
        </p:txBody>
      </p:sp>
      <p:sp>
        <p:nvSpPr>
          <p:cNvPr id="10" name="Rectangle 9">
            <a:extLst>
              <a:ext uri="{FF2B5EF4-FFF2-40B4-BE49-F238E27FC236}">
                <a16:creationId xmlns:a16="http://schemas.microsoft.com/office/drawing/2014/main" id="{8AC8CD23-F677-4DE5-896A-0D65C80D96A9}"/>
              </a:ext>
            </a:extLst>
          </p:cNvPr>
          <p:cNvSpPr/>
          <p:nvPr/>
        </p:nvSpPr>
        <p:spPr>
          <a:xfrm>
            <a:off x="8883015" y="2410727"/>
            <a:ext cx="3117641" cy="2369880"/>
          </a:xfrm>
          <a:prstGeom prst="rect">
            <a:avLst/>
          </a:prstGeom>
        </p:spPr>
        <p:txBody>
          <a:bodyPr wrap="square">
            <a:spAutoFit/>
          </a:bodyPr>
          <a:lstStyle/>
          <a:p>
            <a:pPr lvl="1">
              <a:spcBef>
                <a:spcPts val="601"/>
              </a:spcBef>
              <a:buClr>
                <a:srgbClr val="D7B9C4"/>
              </a:buClr>
              <a:buSzPct val="125000"/>
            </a:pPr>
            <a:r>
              <a:rPr lang="en-US" sz="1600" dirty="0">
                <a:solidFill>
                  <a:srgbClr val="3F5779"/>
                </a:solidFill>
              </a:rPr>
              <a:t>Create a new account</a:t>
            </a:r>
          </a:p>
          <a:p>
            <a:pPr lvl="1">
              <a:spcBef>
                <a:spcPts val="601"/>
              </a:spcBef>
              <a:buClr>
                <a:srgbClr val="D7B9C4"/>
              </a:buClr>
              <a:buSzPct val="125000"/>
            </a:pPr>
            <a:r>
              <a:rPr lang="en-US" sz="1600" dirty="0">
                <a:solidFill>
                  <a:srgbClr val="3F5779"/>
                </a:solidFill>
              </a:rPr>
              <a:t>Secured login to our server (also </a:t>
            </a:r>
            <a:r>
              <a:rPr lang="en-US" sz="1600" dirty="0" smtClean="0">
                <a:solidFill>
                  <a:srgbClr val="3F5779"/>
                </a:solidFill>
              </a:rPr>
              <a:t>remembers </a:t>
            </a:r>
            <a:r>
              <a:rPr lang="en-US" sz="1600" dirty="0">
                <a:solidFill>
                  <a:srgbClr val="3F5779"/>
                </a:solidFill>
              </a:rPr>
              <a:t>login </a:t>
            </a:r>
            <a:r>
              <a:rPr lang="en-US" sz="1600" dirty="0" smtClean="0">
                <a:solidFill>
                  <a:srgbClr val="3F5779"/>
                </a:solidFill>
              </a:rPr>
              <a:t>credentials)</a:t>
            </a:r>
            <a:endParaRPr lang="en-US" sz="1600" dirty="0">
              <a:solidFill>
                <a:srgbClr val="3F5779"/>
              </a:solidFill>
            </a:endParaRPr>
          </a:p>
          <a:p>
            <a:pPr lvl="1">
              <a:spcBef>
                <a:spcPts val="601"/>
              </a:spcBef>
              <a:buClr>
                <a:srgbClr val="D7B9C4"/>
              </a:buClr>
              <a:buSzPct val="125000"/>
            </a:pPr>
            <a:r>
              <a:rPr lang="en-US" sz="1600" dirty="0" smtClean="0">
                <a:solidFill>
                  <a:srgbClr val="3F5779"/>
                </a:solidFill>
              </a:rPr>
              <a:t>Customize </a:t>
            </a:r>
            <a:r>
              <a:rPr lang="en-US" sz="1600" dirty="0">
                <a:solidFill>
                  <a:srgbClr val="3F5779"/>
                </a:solidFill>
              </a:rPr>
              <a:t>your own profile</a:t>
            </a:r>
          </a:p>
          <a:p>
            <a:pPr lvl="1">
              <a:spcBef>
                <a:spcPts val="601"/>
              </a:spcBef>
              <a:buClr>
                <a:srgbClr val="D7B9C4"/>
              </a:buClr>
              <a:buSzPct val="125000"/>
            </a:pPr>
            <a:r>
              <a:rPr lang="en-US" sz="1600" dirty="0">
                <a:solidFill>
                  <a:srgbClr val="3F5779"/>
                </a:solidFill>
              </a:rPr>
              <a:t>View other people's profile</a:t>
            </a:r>
          </a:p>
          <a:p>
            <a:pPr lvl="1">
              <a:spcBef>
                <a:spcPts val="601"/>
              </a:spcBef>
              <a:buClr>
                <a:srgbClr val="D7B9C4"/>
              </a:buClr>
              <a:buSzPct val="125000"/>
            </a:pPr>
            <a:r>
              <a:rPr lang="en-US" sz="1600" dirty="0">
                <a:solidFill>
                  <a:srgbClr val="3F5779"/>
                </a:solidFill>
              </a:rPr>
              <a:t>Find other users and follow </a:t>
            </a:r>
            <a:r>
              <a:rPr lang="en-US" sz="1600" dirty="0" smtClean="0">
                <a:solidFill>
                  <a:srgbClr val="3F5779"/>
                </a:solidFill>
              </a:rPr>
              <a:t>them</a:t>
            </a:r>
            <a:endParaRPr lang="en-US" sz="1600" dirty="0">
              <a:solidFill>
                <a:srgbClr val="3F5779"/>
              </a:solidFill>
            </a:endParaRPr>
          </a:p>
        </p:txBody>
      </p:sp>
      <p:sp>
        <p:nvSpPr>
          <p:cNvPr id="11" name="Rectangle 10">
            <a:extLst>
              <a:ext uri="{FF2B5EF4-FFF2-40B4-BE49-F238E27FC236}">
                <a16:creationId xmlns:a16="http://schemas.microsoft.com/office/drawing/2014/main" id="{8AC8CD23-F677-4DE5-896A-0D65C80D96A9}"/>
              </a:ext>
            </a:extLst>
          </p:cNvPr>
          <p:cNvSpPr/>
          <p:nvPr/>
        </p:nvSpPr>
        <p:spPr>
          <a:xfrm>
            <a:off x="-121739" y="5055365"/>
            <a:ext cx="2208432" cy="830997"/>
          </a:xfrm>
          <a:prstGeom prst="rect">
            <a:avLst/>
          </a:prstGeom>
        </p:spPr>
        <p:txBody>
          <a:bodyPr wrap="square">
            <a:spAutoFit/>
          </a:bodyPr>
          <a:lstStyle/>
          <a:p>
            <a:pPr lvl="1" algn="ctr">
              <a:spcBef>
                <a:spcPts val="601"/>
              </a:spcBef>
              <a:buClr>
                <a:srgbClr val="D7B9C4"/>
              </a:buClr>
              <a:buSzPct val="125000"/>
            </a:pPr>
            <a:r>
              <a:rPr lang="en-US" sz="1600" dirty="0">
                <a:solidFill>
                  <a:srgbClr val="3F5779"/>
                </a:solidFill>
              </a:rPr>
              <a:t>Search a vast set of books by name or author</a:t>
            </a:r>
          </a:p>
        </p:txBody>
      </p:sp>
      <p:pic>
        <p:nvPicPr>
          <p:cNvPr id="13" name="Picture 12">
            <a:extLst>
              <a:ext uri="{FF2B5EF4-FFF2-40B4-BE49-F238E27FC236}">
                <a16:creationId xmlns:a16="http://schemas.microsoft.com/office/drawing/2014/main" id="{4C5A5BEB-D2FB-47C4-9EF6-FA7E22022AD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05483" y="1704911"/>
            <a:ext cx="1615979" cy="3340988"/>
          </a:xfrm>
          <a:prstGeom prst="rect">
            <a:avLst/>
          </a:prstGeom>
        </p:spPr>
      </p:pic>
      <p:sp>
        <p:nvSpPr>
          <p:cNvPr id="5" name="AutoShape 4" descr="blob:https://web.whatsapp.com/50b0c038-c3e1-43c1-96ac-7a63789d81b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6" descr="blob:https://web.whatsapp.com/50b0c038-c3e1-43c1-96ac-7a63789d81bc"/>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99692" y="2040484"/>
            <a:ext cx="1440160" cy="2405934"/>
          </a:xfrm>
          <a:prstGeom prst="rect">
            <a:avLst/>
          </a:prstGeom>
        </p:spPr>
      </p:pic>
      <p:sp>
        <p:nvSpPr>
          <p:cNvPr id="18" name="Rectangle 17">
            <a:extLst>
              <a:ext uri="{FF2B5EF4-FFF2-40B4-BE49-F238E27FC236}">
                <a16:creationId xmlns:a16="http://schemas.microsoft.com/office/drawing/2014/main" id="{8AC8CD23-F677-4DE5-896A-0D65C80D96A9}"/>
              </a:ext>
            </a:extLst>
          </p:cNvPr>
          <p:cNvSpPr/>
          <p:nvPr/>
        </p:nvSpPr>
        <p:spPr>
          <a:xfrm>
            <a:off x="4532863" y="5059789"/>
            <a:ext cx="2101827" cy="1077218"/>
          </a:xfrm>
          <a:prstGeom prst="rect">
            <a:avLst/>
          </a:prstGeom>
        </p:spPr>
        <p:txBody>
          <a:bodyPr wrap="square">
            <a:spAutoFit/>
          </a:bodyPr>
          <a:lstStyle/>
          <a:p>
            <a:pPr lvl="1" algn="ctr">
              <a:spcBef>
                <a:spcPts val="601"/>
              </a:spcBef>
              <a:buClr>
                <a:srgbClr val="D7B9C4"/>
              </a:buClr>
              <a:buSzPct val="125000"/>
            </a:pPr>
            <a:r>
              <a:rPr lang="en-US" sz="1600" dirty="0">
                <a:solidFill>
                  <a:srgbClr val="3F5779"/>
                </a:solidFill>
              </a:rPr>
              <a:t>Get a set of recommended books based on your preferences</a:t>
            </a:r>
          </a:p>
        </p:txBody>
      </p:sp>
    </p:spTree>
    <p:extLst>
      <p:ext uri="{BB962C8B-B14F-4D97-AF65-F5344CB8AC3E}">
        <p14:creationId xmlns:p14="http://schemas.microsoft.com/office/powerpoint/2010/main" val="20341949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AC8CD23-F677-4DE5-896A-0D65C80D96A9}"/>
              </a:ext>
            </a:extLst>
          </p:cNvPr>
          <p:cNvSpPr/>
          <p:nvPr/>
        </p:nvSpPr>
        <p:spPr>
          <a:xfrm>
            <a:off x="460375" y="1412776"/>
            <a:ext cx="6994824" cy="3431709"/>
          </a:xfrm>
          <a:prstGeom prst="rect">
            <a:avLst/>
          </a:prstGeom>
        </p:spPr>
        <p:txBody>
          <a:bodyPr wrap="square">
            <a:spAutoFit/>
          </a:bodyPr>
          <a:lstStyle/>
          <a:p>
            <a:endParaRPr lang="en-US" dirty="0" smtClean="0">
              <a:solidFill>
                <a:srgbClr val="A56E82"/>
              </a:solidFill>
            </a:endParaRPr>
          </a:p>
          <a:p>
            <a:endParaRPr lang="en-US" dirty="0">
              <a:solidFill>
                <a:srgbClr val="A56E82"/>
              </a:solidFill>
            </a:endParaRPr>
          </a:p>
          <a:p>
            <a:endParaRPr lang="en-US" dirty="0">
              <a:solidFill>
                <a:srgbClr val="3F5779"/>
              </a:solidFill>
            </a:endParaRPr>
          </a:p>
          <a:p>
            <a:pPr lvl="1">
              <a:spcBef>
                <a:spcPts val="601"/>
              </a:spcBef>
              <a:buClr>
                <a:srgbClr val="D7B9C4"/>
              </a:buClr>
              <a:buSzPct val="125000"/>
            </a:pPr>
            <a:r>
              <a:rPr lang="en-US" sz="1600" dirty="0" smtClean="0">
                <a:solidFill>
                  <a:srgbClr val="3F5779"/>
                </a:solidFill>
              </a:rPr>
              <a:t>Customize </a:t>
            </a:r>
            <a:r>
              <a:rPr lang="en-US" sz="1600" dirty="0">
                <a:solidFill>
                  <a:srgbClr val="3F5779"/>
                </a:solidFill>
              </a:rPr>
              <a:t>and maintain your own books library</a:t>
            </a:r>
          </a:p>
          <a:p>
            <a:pPr lvl="1">
              <a:spcBef>
                <a:spcPts val="601"/>
              </a:spcBef>
              <a:buClr>
                <a:srgbClr val="D7B9C4"/>
              </a:buClr>
              <a:buSzPct val="125000"/>
            </a:pPr>
            <a:r>
              <a:rPr lang="en-US" sz="1600" dirty="0">
                <a:solidFill>
                  <a:srgbClr val="3F5779"/>
                </a:solidFill>
              </a:rPr>
              <a:t>Create your </a:t>
            </a:r>
            <a:r>
              <a:rPr lang="en-US" sz="1600" dirty="0" smtClean="0">
                <a:solidFill>
                  <a:srgbClr val="3F5779"/>
                </a:solidFill>
              </a:rPr>
              <a:t>personalized </a:t>
            </a:r>
            <a:r>
              <a:rPr lang="en-US" sz="1600" dirty="0">
                <a:solidFill>
                  <a:srgbClr val="3F5779"/>
                </a:solidFill>
              </a:rPr>
              <a:t>reading lists and share them with other people with same interest</a:t>
            </a:r>
          </a:p>
          <a:p>
            <a:pPr lvl="1">
              <a:spcBef>
                <a:spcPts val="601"/>
              </a:spcBef>
              <a:buClr>
                <a:srgbClr val="D7B9C4"/>
              </a:buClr>
              <a:buSzPct val="125000"/>
            </a:pPr>
            <a:r>
              <a:rPr lang="en-US" sz="1600" dirty="0" smtClean="0">
                <a:solidFill>
                  <a:srgbClr val="3F5779"/>
                </a:solidFill>
              </a:rPr>
              <a:t>Upload </a:t>
            </a:r>
            <a:r>
              <a:rPr lang="en-US" sz="1600" dirty="0">
                <a:solidFill>
                  <a:srgbClr val="3F5779"/>
                </a:solidFill>
              </a:rPr>
              <a:t>the cover of a book </a:t>
            </a:r>
            <a:endParaRPr lang="en-US" sz="1600" dirty="0" smtClean="0">
              <a:solidFill>
                <a:srgbClr val="3F5779"/>
              </a:solidFill>
            </a:endParaRPr>
          </a:p>
          <a:p>
            <a:pPr lvl="1">
              <a:spcBef>
                <a:spcPts val="601"/>
              </a:spcBef>
              <a:buClr>
                <a:srgbClr val="D7B9C4"/>
              </a:buClr>
              <a:buSzPct val="125000"/>
            </a:pPr>
            <a:r>
              <a:rPr lang="en-US" sz="1600" dirty="0" smtClean="0">
                <a:solidFill>
                  <a:srgbClr val="3F5779"/>
                </a:solidFill>
              </a:rPr>
              <a:t>(</a:t>
            </a:r>
            <a:r>
              <a:rPr lang="en-US" sz="1600" dirty="0">
                <a:solidFill>
                  <a:srgbClr val="3F5779"/>
                </a:solidFill>
              </a:rPr>
              <a:t>by taking a picture of it with your phone camera </a:t>
            </a:r>
            <a:endParaRPr lang="en-US" sz="1600" dirty="0" smtClean="0">
              <a:solidFill>
                <a:srgbClr val="3F5779"/>
              </a:solidFill>
            </a:endParaRPr>
          </a:p>
          <a:p>
            <a:pPr lvl="1">
              <a:spcBef>
                <a:spcPts val="601"/>
              </a:spcBef>
              <a:buClr>
                <a:srgbClr val="D7B9C4"/>
              </a:buClr>
              <a:buSzPct val="125000"/>
            </a:pPr>
            <a:r>
              <a:rPr lang="en-US" sz="1600" dirty="0" smtClean="0">
                <a:solidFill>
                  <a:srgbClr val="3F5779"/>
                </a:solidFill>
              </a:rPr>
              <a:t>or </a:t>
            </a:r>
            <a:r>
              <a:rPr lang="en-US" sz="1600" dirty="0">
                <a:solidFill>
                  <a:srgbClr val="3F5779"/>
                </a:solidFill>
              </a:rPr>
              <a:t>selecting an existing photo from your gallery or drive) </a:t>
            </a:r>
            <a:endParaRPr lang="en-US" sz="1600" dirty="0" smtClean="0">
              <a:solidFill>
                <a:srgbClr val="3F5779"/>
              </a:solidFill>
            </a:endParaRPr>
          </a:p>
          <a:p>
            <a:pPr lvl="1">
              <a:spcBef>
                <a:spcPts val="601"/>
              </a:spcBef>
              <a:buClr>
                <a:srgbClr val="D7B9C4"/>
              </a:buClr>
              <a:buSzPct val="125000"/>
            </a:pPr>
            <a:r>
              <a:rPr lang="en-US" sz="1600" dirty="0" smtClean="0">
                <a:solidFill>
                  <a:srgbClr val="3F5779"/>
                </a:solidFill>
              </a:rPr>
              <a:t>and </a:t>
            </a:r>
            <a:r>
              <a:rPr lang="en-US" sz="1600" dirty="0">
                <a:solidFill>
                  <a:srgbClr val="3F5779"/>
                </a:solidFill>
              </a:rPr>
              <a:t>find the wanted book in our app</a:t>
            </a:r>
          </a:p>
          <a:p>
            <a:pPr lvl="1">
              <a:spcBef>
                <a:spcPts val="601"/>
              </a:spcBef>
              <a:buClr>
                <a:srgbClr val="D7B9C4"/>
              </a:buClr>
              <a:buSzPct val="125000"/>
            </a:pPr>
            <a:r>
              <a:rPr lang="en-US" sz="1600" dirty="0">
                <a:solidFill>
                  <a:srgbClr val="3F5779"/>
                </a:solidFill>
              </a:rPr>
              <a:t>View a book and add reviews to it, also read reviews from other </a:t>
            </a:r>
            <a:r>
              <a:rPr lang="en-US" sz="1600" dirty="0" smtClean="0">
                <a:solidFill>
                  <a:srgbClr val="3F5779"/>
                </a:solidFill>
              </a:rPr>
              <a:t>users</a:t>
            </a:r>
            <a:endParaRPr lang="en-US" sz="1600" dirty="0">
              <a:solidFill>
                <a:srgbClr val="3F5779"/>
              </a:solidFill>
            </a:endParaRPr>
          </a:p>
        </p:txBody>
      </p:sp>
      <p:sp>
        <p:nvSpPr>
          <p:cNvPr id="6" name="Rectangle 5">
            <a:extLst>
              <a:ext uri="{FF2B5EF4-FFF2-40B4-BE49-F238E27FC236}">
                <a16:creationId xmlns:a16="http://schemas.microsoft.com/office/drawing/2014/main" id="{8AC8CD23-F677-4DE5-896A-0D65C80D96A9}"/>
              </a:ext>
            </a:extLst>
          </p:cNvPr>
          <p:cNvSpPr/>
          <p:nvPr/>
        </p:nvSpPr>
        <p:spPr>
          <a:xfrm>
            <a:off x="263352" y="404664"/>
            <a:ext cx="6048672" cy="369332"/>
          </a:xfrm>
          <a:prstGeom prst="rect">
            <a:avLst/>
          </a:prstGeom>
        </p:spPr>
        <p:txBody>
          <a:bodyPr wrap="square">
            <a:spAutoFit/>
          </a:bodyPr>
          <a:lstStyle/>
          <a:p>
            <a:r>
              <a:rPr lang="en-US" dirty="0" smtClean="0">
                <a:solidFill>
                  <a:srgbClr val="A56E82"/>
                </a:solidFill>
              </a:rPr>
              <a:t>Plethora of features waiting for you</a:t>
            </a:r>
            <a:endParaRPr lang="en-US" dirty="0">
              <a:solidFill>
                <a:srgbClr val="A56E82"/>
              </a:solidFill>
            </a:endParaRPr>
          </a:p>
        </p:txBody>
      </p:sp>
      <p:sp>
        <p:nvSpPr>
          <p:cNvPr id="5" name="AutoShape 4" descr="blob:https://web.whatsapp.com/50b0c038-c3e1-43c1-96ac-7a63789d81b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6" descr="blob:https://web.whatsapp.com/50b0c038-c3e1-43c1-96ac-7a63789d81bc"/>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7" name="Picture 16">
            <a:extLst>
              <a:ext uri="{FF2B5EF4-FFF2-40B4-BE49-F238E27FC236}">
                <a16:creationId xmlns:a16="http://schemas.microsoft.com/office/drawing/2014/main" id="{4C5A5BEB-D2FB-47C4-9EF6-FA7E22022AD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16280" y="1700808"/>
            <a:ext cx="1615979" cy="3340988"/>
          </a:xfrm>
          <a:prstGeom prst="rect">
            <a:avLst/>
          </a:prstGeom>
        </p:spPr>
      </p:pic>
    </p:spTree>
    <p:extLst>
      <p:ext uri="{BB962C8B-B14F-4D97-AF65-F5344CB8AC3E}">
        <p14:creationId xmlns:p14="http://schemas.microsoft.com/office/powerpoint/2010/main" val="40669719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D68A9B-A9A0-4640-9039-2D75C23FF708}"/>
              </a:ext>
            </a:extLst>
          </p:cNvPr>
          <p:cNvSpPr/>
          <p:nvPr/>
        </p:nvSpPr>
        <p:spPr>
          <a:xfrm>
            <a:off x="481642" y="1124744"/>
            <a:ext cx="4465443" cy="3046988"/>
          </a:xfrm>
          <a:prstGeom prst="rect">
            <a:avLst/>
          </a:prstGeom>
        </p:spPr>
        <p:txBody>
          <a:bodyPr wrap="square">
            <a:spAutoFit/>
          </a:bodyPr>
          <a:lstStyle/>
          <a:p>
            <a:r>
              <a:rPr lang="en-US" sz="1600" dirty="0">
                <a:solidFill>
                  <a:srgbClr val="3F5779"/>
                </a:solidFill>
              </a:rPr>
              <a:t>Most of functionality is assured by our server which is responsible for saving the data sent by the app and resend it in a suitable format when requested. </a:t>
            </a:r>
            <a:endParaRPr lang="en-US" sz="1600" dirty="0" smtClean="0">
              <a:solidFill>
                <a:srgbClr val="3F5779"/>
              </a:solidFill>
            </a:endParaRPr>
          </a:p>
          <a:p>
            <a:endParaRPr lang="en-US" sz="1600" dirty="0">
              <a:solidFill>
                <a:srgbClr val="3F5779"/>
              </a:solidFill>
            </a:endParaRPr>
          </a:p>
          <a:p>
            <a:endParaRPr lang="en-US" sz="1600" dirty="0">
              <a:solidFill>
                <a:srgbClr val="3F5779"/>
              </a:solidFill>
            </a:endParaRPr>
          </a:p>
          <a:p>
            <a:r>
              <a:rPr lang="en-US" sz="1600" dirty="0">
                <a:solidFill>
                  <a:srgbClr val="3F5779"/>
                </a:solidFill>
              </a:rPr>
              <a:t>The connection with the server is established through the retrofit library and each session is secured by token-based requests. </a:t>
            </a:r>
          </a:p>
          <a:p>
            <a:endParaRPr lang="en-US" sz="1600" dirty="0">
              <a:solidFill>
                <a:srgbClr val="3F5779"/>
              </a:solidFill>
            </a:endParaRPr>
          </a:p>
          <a:p>
            <a:endParaRPr lang="en-US" sz="1600" dirty="0">
              <a:solidFill>
                <a:srgbClr val="3F5779"/>
              </a:solidFill>
            </a:endParaRPr>
          </a:p>
          <a:p>
            <a:endParaRPr lang="en-US" sz="1600" dirty="0">
              <a:solidFill>
                <a:srgbClr val="3F5779"/>
              </a:solidFill>
            </a:endParaRPr>
          </a:p>
          <a:p>
            <a:endParaRPr lang="en-US" sz="1600" dirty="0">
              <a:solidFill>
                <a:srgbClr val="3F5779"/>
              </a:solidFill>
            </a:endParaRPr>
          </a:p>
        </p:txBody>
      </p:sp>
      <p:pic>
        <p:nvPicPr>
          <p:cNvPr id="4" name="Picture 3">
            <a:extLst>
              <a:ext uri="{FF2B5EF4-FFF2-40B4-BE49-F238E27FC236}">
                <a16:creationId xmlns:a16="http://schemas.microsoft.com/office/drawing/2014/main" id="{9BAB760B-1C90-4D5A-ABA0-5B419C1362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3952" y="1055765"/>
            <a:ext cx="5956518" cy="499187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642" y="3717032"/>
            <a:ext cx="4176464" cy="2349957"/>
          </a:xfrm>
          <a:prstGeom prst="rect">
            <a:avLst/>
          </a:prstGeom>
        </p:spPr>
      </p:pic>
      <p:sp>
        <p:nvSpPr>
          <p:cNvPr id="7" name="Rectangle 6">
            <a:extLst>
              <a:ext uri="{FF2B5EF4-FFF2-40B4-BE49-F238E27FC236}">
                <a16:creationId xmlns:a16="http://schemas.microsoft.com/office/drawing/2014/main" id="{8AC8CD23-F677-4DE5-896A-0D65C80D96A9}"/>
              </a:ext>
            </a:extLst>
          </p:cNvPr>
          <p:cNvSpPr/>
          <p:nvPr/>
        </p:nvSpPr>
        <p:spPr>
          <a:xfrm>
            <a:off x="263352" y="404664"/>
            <a:ext cx="6048672" cy="369332"/>
          </a:xfrm>
          <a:prstGeom prst="rect">
            <a:avLst/>
          </a:prstGeom>
        </p:spPr>
        <p:txBody>
          <a:bodyPr wrap="square">
            <a:spAutoFit/>
          </a:bodyPr>
          <a:lstStyle/>
          <a:p>
            <a:r>
              <a:rPr lang="en-US" dirty="0" smtClean="0">
                <a:solidFill>
                  <a:srgbClr val="A56E82"/>
                </a:solidFill>
              </a:rPr>
              <a:t>Secure and Always Connected</a:t>
            </a:r>
            <a:endParaRPr lang="en-US" dirty="0">
              <a:solidFill>
                <a:srgbClr val="A56E82"/>
              </a:solidFill>
            </a:endParaRPr>
          </a:p>
        </p:txBody>
      </p:sp>
    </p:spTree>
    <p:extLst>
      <p:ext uri="{BB962C8B-B14F-4D97-AF65-F5344CB8AC3E}">
        <p14:creationId xmlns:p14="http://schemas.microsoft.com/office/powerpoint/2010/main" val="166644332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4"/>
          <p:cNvSpPr txBox="1">
            <a:spLocks/>
          </p:cNvSpPr>
          <p:nvPr/>
        </p:nvSpPr>
        <p:spPr>
          <a:xfrm>
            <a:off x="263352" y="404664"/>
            <a:ext cx="11612880" cy="6272415"/>
          </a:xfrm>
          <a:prstGeom prst="rect">
            <a:avLst/>
          </a:prstGeom>
          <a:solidFill>
            <a:srgbClr val="2C8240"/>
          </a:solidFill>
          <a:ln>
            <a:noFill/>
          </a:ln>
        </p:spPr>
        <p:txBody>
          <a:bodyPr wrap="square" lIns="396000" tIns="0" rIns="0" bIns="0" anchor="ctr"/>
          <a:lstStyle>
            <a:defPPr lvl="0">
              <a:buSzPct val="45000"/>
              <a:buFont typeface="StarSymbol"/>
              <a:buNone/>
              <a:defRPr/>
            </a:defPPr>
            <a:lvl1pPr lvl="0" algn="l" rtl="0" hangingPunct="1">
              <a:lnSpc>
                <a:spcPct val="85000"/>
              </a:lnSpc>
              <a:spcBef>
                <a:spcPts val="0"/>
              </a:spcBef>
              <a:spcAft>
                <a:spcPts val="0"/>
              </a:spcAft>
              <a:buSzPct val="45000"/>
              <a:buFont typeface="StarSymbol"/>
              <a:buChar char="●"/>
              <a:tabLst/>
              <a:defRPr lang="ru-RU" sz="55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lvl="1">
              <a:buSzPct val="45000"/>
              <a:buFont typeface="StarSymbol"/>
              <a:buChar char="●"/>
              <a:defRPr/>
            </a:lvl2pPr>
            <a:lvl3pPr lvl="2">
              <a:buSzPct val="45000"/>
              <a:buFont typeface="StarSymbol"/>
              <a:buChar char="●"/>
              <a:defRPr/>
            </a:lvl3pPr>
            <a:lvl4pPr lvl="3">
              <a:buSzPct val="45000"/>
              <a:buFont typeface="StarSymbol"/>
              <a:buChar char="●"/>
              <a:defRPr/>
            </a:lvl4pPr>
            <a:lvl5pPr lvl="4">
              <a:buSzPct val="45000"/>
              <a:buFont typeface="StarSymbol"/>
              <a:buChar char="●"/>
              <a:defRPr/>
            </a:lvl5pPr>
            <a:lvl6pPr lvl="5">
              <a:buSzPct val="45000"/>
              <a:buFont typeface="StarSymbol"/>
              <a:buChar char="●"/>
              <a:defRPr/>
            </a:lvl6pPr>
            <a:lvl7pPr lvl="6">
              <a:buSzPct val="45000"/>
              <a:buFont typeface="StarSymbol"/>
              <a:buChar char="●"/>
              <a:defRPr/>
            </a:lvl7pPr>
            <a:lvl8pPr lvl="7">
              <a:buSzPct val="45000"/>
              <a:buFont typeface="StarSymbol"/>
              <a:buChar char="●"/>
              <a:defRPr/>
            </a:lvl8pPr>
            <a:lvl9pPr lvl="8">
              <a:buSzPct val="45000"/>
              <a:buFont typeface="StarSymbol"/>
              <a:buChar char="●"/>
              <a:defRPr/>
            </a:lvl9pPr>
          </a:lstStyle>
          <a:p>
            <a:pPr>
              <a:lnSpc>
                <a:spcPct val="100000"/>
              </a:lnSpc>
              <a:buFont typeface="StarSymbol"/>
              <a:buNone/>
            </a:pPr>
            <a:endParaRPr lang="en-US" sz="1800" b="0" dirty="0"/>
          </a:p>
        </p:txBody>
      </p:sp>
      <p:pic>
        <p:nvPicPr>
          <p:cNvPr id="4" name="Picture 3">
            <a:extLst>
              <a:ext uri="{FF2B5EF4-FFF2-40B4-BE49-F238E27FC236}">
                <a16:creationId xmlns:a16="http://schemas.microsoft.com/office/drawing/2014/main" id="{21A648C5-CB14-4A7D-9325-213D178561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3344" y="1461103"/>
            <a:ext cx="7992888" cy="4367841"/>
          </a:xfrm>
          <a:prstGeom prst="rect">
            <a:avLst/>
          </a:prstGeom>
        </p:spPr>
      </p:pic>
      <p:sp>
        <p:nvSpPr>
          <p:cNvPr id="10" name="Title 4"/>
          <p:cNvSpPr txBox="1">
            <a:spLocks/>
          </p:cNvSpPr>
          <p:nvPr/>
        </p:nvSpPr>
        <p:spPr>
          <a:xfrm>
            <a:off x="259636" y="2996229"/>
            <a:ext cx="3388092" cy="1656184"/>
          </a:xfrm>
          <a:prstGeom prst="rect">
            <a:avLst/>
          </a:prstGeom>
          <a:solidFill>
            <a:srgbClr val="FFFFFF">
              <a:alpha val="93000"/>
            </a:srgbClr>
          </a:solidFill>
          <a:ln>
            <a:noFill/>
          </a:ln>
        </p:spPr>
        <p:txBody>
          <a:bodyPr wrap="square" lIns="36000" tIns="0" rIns="0" bIns="0" anchor="t"/>
          <a:lstStyle>
            <a:defPPr lvl="0">
              <a:buSzPct val="45000"/>
              <a:buFont typeface="StarSymbol"/>
              <a:buNone/>
              <a:defRPr/>
            </a:defPPr>
            <a:lvl1pPr lvl="0" algn="l" rtl="0" hangingPunct="1">
              <a:lnSpc>
                <a:spcPct val="90000"/>
              </a:lnSpc>
              <a:spcBef>
                <a:spcPts val="0"/>
              </a:spcBef>
              <a:spcAft>
                <a:spcPts val="0"/>
              </a:spcAft>
              <a:buSzPct val="45000"/>
              <a:buFont typeface="StarSymbol"/>
              <a:buChar char="●"/>
              <a:tabLst/>
              <a:defRPr lang="ru-RU" sz="3600" b="1"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lvl="1">
              <a:buSzPct val="45000"/>
              <a:buFont typeface="StarSymbol"/>
              <a:buChar char="●"/>
              <a:defRPr/>
            </a:lvl2pPr>
            <a:lvl3pPr lvl="2">
              <a:buSzPct val="45000"/>
              <a:buFont typeface="StarSymbol"/>
              <a:buChar char="●"/>
              <a:defRPr/>
            </a:lvl3pPr>
            <a:lvl4pPr lvl="3">
              <a:buSzPct val="45000"/>
              <a:buFont typeface="StarSymbol"/>
              <a:buChar char="●"/>
              <a:defRPr/>
            </a:lvl4pPr>
            <a:lvl5pPr lvl="4">
              <a:buSzPct val="45000"/>
              <a:buFont typeface="StarSymbol"/>
              <a:buChar char="●"/>
              <a:defRPr/>
            </a:lvl5pPr>
            <a:lvl6pPr lvl="5">
              <a:buSzPct val="45000"/>
              <a:buFont typeface="StarSymbol"/>
              <a:buChar char="●"/>
              <a:defRPr/>
            </a:lvl6pPr>
            <a:lvl7pPr lvl="6">
              <a:buSzPct val="45000"/>
              <a:buFont typeface="StarSymbol"/>
              <a:buChar char="●"/>
              <a:defRPr/>
            </a:lvl7pPr>
            <a:lvl8pPr lvl="7">
              <a:buSzPct val="45000"/>
              <a:buFont typeface="StarSymbol"/>
              <a:buChar char="●"/>
              <a:defRPr/>
            </a:lvl8pPr>
            <a:lvl9pPr lvl="8">
              <a:buSzPct val="45000"/>
              <a:buFont typeface="StarSymbol"/>
              <a:buChar char="●"/>
              <a:defRPr/>
            </a:lvl9pPr>
          </a:lstStyle>
          <a:p>
            <a:pPr algn="ctr">
              <a:buFont typeface="StarSymbol"/>
              <a:buNone/>
            </a:pPr>
            <a:endParaRPr lang="en-US" sz="1800" dirty="0" smtClean="0">
              <a:solidFill>
                <a:srgbClr val="2C8240"/>
              </a:solidFill>
            </a:endParaRPr>
          </a:p>
          <a:p>
            <a:pPr algn="ctr">
              <a:buFont typeface="StarSymbol"/>
              <a:buNone/>
            </a:pPr>
            <a:r>
              <a:rPr lang="en-US" sz="1800" dirty="0" smtClean="0">
                <a:solidFill>
                  <a:srgbClr val="2C8240"/>
                </a:solidFill>
              </a:rPr>
              <a:t>The live chat functionality is achieved using Google </a:t>
            </a:r>
            <a:r>
              <a:rPr lang="en-US" sz="1800" dirty="0" err="1" smtClean="0">
                <a:solidFill>
                  <a:srgbClr val="2C8240"/>
                </a:solidFill>
              </a:rPr>
              <a:t>FireBase</a:t>
            </a:r>
            <a:endParaRPr lang="en-US" sz="1800" dirty="0">
              <a:solidFill>
                <a:srgbClr val="2C8240"/>
              </a:solidFill>
            </a:endParaRPr>
          </a:p>
        </p:txBody>
      </p:sp>
      <p:pic>
        <p:nvPicPr>
          <p:cNvPr id="8" name="Picture 7"/>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51780" y1="25153" x2="53398" y2="43558"/>
                        <a14:foregroundMark x1="74757" y1="42945" x2="74757" y2="59509"/>
                        <a14:foregroundMark x1="56634" y1="38037" x2="71521" y2="39264"/>
                        <a14:foregroundMark x1="57929" y1="43558" x2="64401" y2="43558"/>
                        <a14:foregroundMark x1="62460" y1="63190" x2="67961" y2="65031"/>
                        <a14:foregroundMark x1="66019" y1="57055" x2="66019" y2="52761"/>
                      </a14:backgroundRemoval>
                    </a14:imgEffect>
                  </a14:imgLayer>
                </a14:imgProps>
              </a:ext>
              <a:ext uri="{28A0092B-C50C-407E-A947-70E740481C1C}">
                <a14:useLocalDpi xmlns:a14="http://schemas.microsoft.com/office/drawing/2010/main" val="0"/>
              </a:ext>
            </a:extLst>
          </a:blip>
          <a:stretch>
            <a:fillRect/>
          </a:stretch>
        </p:blipFill>
        <p:spPr>
          <a:xfrm>
            <a:off x="913627" y="3645023"/>
            <a:ext cx="2080109" cy="1097274"/>
          </a:xfrm>
          <a:prstGeom prst="rect">
            <a:avLst/>
          </a:prstGeom>
        </p:spPr>
      </p:pic>
    </p:spTree>
    <p:extLst>
      <p:ext uri="{BB962C8B-B14F-4D97-AF65-F5344CB8AC3E}">
        <p14:creationId xmlns:p14="http://schemas.microsoft.com/office/powerpoint/2010/main" val="94971027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0D17141-6EE4-4C7D-90A4-348960991F8A}"/>
              </a:ext>
            </a:extLst>
          </p:cNvPr>
          <p:cNvSpPr/>
          <p:nvPr/>
        </p:nvSpPr>
        <p:spPr>
          <a:xfrm>
            <a:off x="263352" y="188640"/>
            <a:ext cx="11928648" cy="923330"/>
          </a:xfrm>
          <a:prstGeom prst="rect">
            <a:avLst/>
          </a:prstGeom>
        </p:spPr>
        <p:txBody>
          <a:bodyPr wrap="square">
            <a:spAutoFit/>
          </a:bodyPr>
          <a:lstStyle/>
          <a:p>
            <a:r>
              <a:rPr lang="en-US" dirty="0">
                <a:solidFill>
                  <a:srgbClr val="3F5779"/>
                </a:solidFill>
              </a:rPr>
              <a:t>The application is structured using the Model-View-Controller architecture. The models are sent between the server and the app by json serialization. The views are represented by classic android .xml files. Controllers connect models and views together with the help of custom adapters.</a:t>
            </a:r>
          </a:p>
        </p:txBody>
      </p:sp>
      <p:pic>
        <p:nvPicPr>
          <p:cNvPr id="4" name="Picture 3">
            <a:extLst>
              <a:ext uri="{FF2B5EF4-FFF2-40B4-BE49-F238E27FC236}">
                <a16:creationId xmlns:a16="http://schemas.microsoft.com/office/drawing/2014/main" id="{F6798172-D667-4814-A565-D025BC6F78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3472" y="1700808"/>
            <a:ext cx="9352079" cy="4056092"/>
          </a:xfrm>
          <a:prstGeom prst="rect">
            <a:avLst/>
          </a:prstGeom>
        </p:spPr>
      </p:pic>
    </p:spTree>
    <p:extLst>
      <p:ext uri="{BB962C8B-B14F-4D97-AF65-F5344CB8AC3E}">
        <p14:creationId xmlns:p14="http://schemas.microsoft.com/office/powerpoint/2010/main" val="117971028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330FEE5-F329-4D3C-8713-B40A1A701E82}"/>
              </a:ext>
            </a:extLst>
          </p:cNvPr>
          <p:cNvSpPr/>
          <p:nvPr/>
        </p:nvSpPr>
        <p:spPr>
          <a:xfrm>
            <a:off x="335360" y="897687"/>
            <a:ext cx="5377374" cy="1200329"/>
          </a:xfrm>
          <a:prstGeom prst="rect">
            <a:avLst/>
          </a:prstGeom>
        </p:spPr>
        <p:txBody>
          <a:bodyPr wrap="square">
            <a:spAutoFit/>
          </a:bodyPr>
          <a:lstStyle/>
          <a:p>
            <a:pPr algn="just"/>
            <a:r>
              <a:rPr lang="en-US" dirty="0" smtClean="0">
                <a:solidFill>
                  <a:srgbClr val="3F5779"/>
                </a:solidFill>
              </a:rPr>
              <a:t>We make use of the following auxiliary libraries which have been integrated using </a:t>
            </a:r>
            <a:r>
              <a:rPr lang="en-US" dirty="0" err="1" smtClean="0">
                <a:solidFill>
                  <a:srgbClr val="3F5779"/>
                </a:solidFill>
              </a:rPr>
              <a:t>Gradle</a:t>
            </a:r>
            <a:endParaRPr lang="en-US" dirty="0" smtClean="0">
              <a:solidFill>
                <a:srgbClr val="3F5779"/>
              </a:solidFill>
            </a:endParaRPr>
          </a:p>
          <a:p>
            <a:pPr algn="just">
              <a:buFont typeface="Arial" panose="020B0604020202020204" pitchFamily="34" charset="0"/>
              <a:buChar char="•"/>
            </a:pPr>
            <a:endParaRPr lang="en-US" dirty="0" smtClean="0">
              <a:solidFill>
                <a:srgbClr val="3F5779"/>
              </a:solidFill>
            </a:endParaRPr>
          </a:p>
          <a:p>
            <a:pPr algn="just"/>
            <a:endParaRPr lang="en-US" dirty="0">
              <a:solidFill>
                <a:srgbClr val="3F5779"/>
              </a:solidFill>
            </a:endParaRPr>
          </a:p>
        </p:txBody>
      </p:sp>
      <p:pic>
        <p:nvPicPr>
          <p:cNvPr id="4" name="Picture 3">
            <a:extLst>
              <a:ext uri="{FF2B5EF4-FFF2-40B4-BE49-F238E27FC236}">
                <a16:creationId xmlns:a16="http://schemas.microsoft.com/office/drawing/2014/main" id="{E82D67E3-1802-49F6-A161-66C65F6338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4152" y="225808"/>
            <a:ext cx="4447566" cy="3744416"/>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360" y="2435375"/>
            <a:ext cx="5377374" cy="4147490"/>
          </a:xfrm>
          <a:prstGeom prst="rect">
            <a:avLst/>
          </a:prstGeom>
        </p:spPr>
      </p:pic>
      <p:sp>
        <p:nvSpPr>
          <p:cNvPr id="6" name="Rectangle 5">
            <a:extLst>
              <a:ext uri="{FF2B5EF4-FFF2-40B4-BE49-F238E27FC236}">
                <a16:creationId xmlns:a16="http://schemas.microsoft.com/office/drawing/2014/main" id="{3330FEE5-F329-4D3C-8713-B40A1A701E82}"/>
              </a:ext>
            </a:extLst>
          </p:cNvPr>
          <p:cNvSpPr/>
          <p:nvPr/>
        </p:nvSpPr>
        <p:spPr>
          <a:xfrm>
            <a:off x="6936396" y="4287915"/>
            <a:ext cx="4951622" cy="2262158"/>
          </a:xfrm>
          <a:prstGeom prst="rect">
            <a:avLst/>
          </a:prstGeom>
        </p:spPr>
        <p:txBody>
          <a:bodyPr wrap="square">
            <a:spAutoFit/>
          </a:bodyPr>
          <a:lstStyle/>
          <a:p>
            <a:pPr lvl="1" algn="just">
              <a:spcBef>
                <a:spcPts val="601"/>
              </a:spcBef>
              <a:buClr>
                <a:srgbClr val="D7B9C4"/>
              </a:buClr>
              <a:buSzPct val="125000"/>
            </a:pPr>
            <a:r>
              <a:rPr lang="en-US" dirty="0">
                <a:solidFill>
                  <a:srgbClr val="3F5779"/>
                </a:solidFill>
              </a:rPr>
              <a:t>Retrofit </a:t>
            </a:r>
            <a:r>
              <a:rPr lang="en-US" dirty="0" smtClean="0">
                <a:solidFill>
                  <a:srgbClr val="3F5779"/>
                </a:solidFill>
              </a:rPr>
              <a:t>for networking</a:t>
            </a:r>
            <a:endParaRPr lang="en-US" dirty="0">
              <a:solidFill>
                <a:srgbClr val="3F5779"/>
              </a:solidFill>
            </a:endParaRPr>
          </a:p>
          <a:p>
            <a:pPr lvl="1" algn="just">
              <a:spcBef>
                <a:spcPts val="601"/>
              </a:spcBef>
              <a:buClr>
                <a:srgbClr val="D7B9C4"/>
              </a:buClr>
              <a:buSzPct val="125000"/>
            </a:pPr>
            <a:r>
              <a:rPr lang="en-US" dirty="0">
                <a:solidFill>
                  <a:srgbClr val="3F5779"/>
                </a:solidFill>
              </a:rPr>
              <a:t>Google </a:t>
            </a:r>
            <a:r>
              <a:rPr lang="en-US" dirty="0" err="1">
                <a:solidFill>
                  <a:srgbClr val="3F5779"/>
                </a:solidFill>
              </a:rPr>
              <a:t>Gson</a:t>
            </a:r>
            <a:r>
              <a:rPr lang="en-US" dirty="0">
                <a:solidFill>
                  <a:srgbClr val="3F5779"/>
                </a:solidFill>
              </a:rPr>
              <a:t> </a:t>
            </a:r>
            <a:r>
              <a:rPr lang="en-US" dirty="0" smtClean="0">
                <a:solidFill>
                  <a:srgbClr val="3F5779"/>
                </a:solidFill>
              </a:rPr>
              <a:t>for JSON </a:t>
            </a:r>
            <a:r>
              <a:rPr lang="en-US" dirty="0" err="1" smtClean="0">
                <a:solidFill>
                  <a:srgbClr val="3F5779"/>
                </a:solidFill>
              </a:rPr>
              <a:t>serializationGlide</a:t>
            </a:r>
            <a:r>
              <a:rPr lang="en-US" dirty="0" smtClean="0">
                <a:solidFill>
                  <a:srgbClr val="3F5779"/>
                </a:solidFill>
              </a:rPr>
              <a:t> used in image </a:t>
            </a:r>
            <a:r>
              <a:rPr lang="en-US" dirty="0">
                <a:solidFill>
                  <a:srgbClr val="3F5779"/>
                </a:solidFill>
              </a:rPr>
              <a:t>loading</a:t>
            </a:r>
          </a:p>
          <a:p>
            <a:pPr lvl="1" algn="just">
              <a:spcBef>
                <a:spcPts val="601"/>
              </a:spcBef>
              <a:buClr>
                <a:srgbClr val="D7B9C4"/>
              </a:buClr>
              <a:buSzPct val="125000"/>
            </a:pPr>
            <a:r>
              <a:rPr lang="en-US" dirty="0" err="1">
                <a:solidFill>
                  <a:srgbClr val="3F5779"/>
                </a:solidFill>
              </a:rPr>
              <a:t>ImageCropper</a:t>
            </a:r>
            <a:r>
              <a:rPr lang="en-US" dirty="0">
                <a:solidFill>
                  <a:srgbClr val="3F5779"/>
                </a:solidFill>
              </a:rPr>
              <a:t> </a:t>
            </a:r>
            <a:r>
              <a:rPr lang="en-US" dirty="0" smtClean="0">
                <a:solidFill>
                  <a:srgbClr val="3F5779"/>
                </a:solidFill>
              </a:rPr>
              <a:t> takes photos / files from device</a:t>
            </a:r>
            <a:endParaRPr lang="en-US" dirty="0">
              <a:solidFill>
                <a:srgbClr val="3F5779"/>
              </a:solidFill>
            </a:endParaRPr>
          </a:p>
          <a:p>
            <a:pPr lvl="1" algn="just">
              <a:spcBef>
                <a:spcPts val="601"/>
              </a:spcBef>
              <a:buClr>
                <a:srgbClr val="D7B9C4"/>
              </a:buClr>
              <a:buSzPct val="125000"/>
            </a:pPr>
            <a:r>
              <a:rPr lang="en-US" dirty="0">
                <a:solidFill>
                  <a:srgbClr val="3F5779"/>
                </a:solidFill>
              </a:rPr>
              <a:t>Google Firebase </a:t>
            </a:r>
            <a:r>
              <a:rPr lang="en-US" dirty="0" smtClean="0">
                <a:solidFill>
                  <a:srgbClr val="3F5779"/>
                </a:solidFill>
              </a:rPr>
              <a:t>used in </a:t>
            </a:r>
            <a:r>
              <a:rPr lang="en-US" dirty="0">
                <a:solidFill>
                  <a:srgbClr val="3F5779"/>
                </a:solidFill>
              </a:rPr>
              <a:t>live messaging</a:t>
            </a:r>
          </a:p>
          <a:p>
            <a:pPr algn="just">
              <a:buFont typeface="Arial" panose="020B0604020202020204" pitchFamily="34" charset="0"/>
              <a:buChar char="•"/>
            </a:pPr>
            <a:endParaRPr lang="en-US" dirty="0">
              <a:solidFill>
                <a:srgbClr val="3F5779"/>
              </a:solidFill>
            </a:endParaRPr>
          </a:p>
        </p:txBody>
      </p:sp>
    </p:spTree>
    <p:extLst>
      <p:ext uri="{BB962C8B-B14F-4D97-AF65-F5344CB8AC3E}">
        <p14:creationId xmlns:p14="http://schemas.microsoft.com/office/powerpoint/2010/main" val="148863398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name="page19">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3387303" y="476672"/>
            <a:ext cx="3068737" cy="53964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US" sz="2800" dirty="0"/>
              <a:t>Testing Frameworks</a:t>
            </a:r>
            <a:endParaRPr lang="ru-RU" sz="2800" dirty="0"/>
          </a:p>
        </p:txBody>
      </p:sp>
      <p:sp>
        <p:nvSpPr>
          <p:cNvPr id="3" name="Slide Number Placeholder 4"/>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F027E7CC-80A2-4C2B-92BF-7FFC0AA4E41D}" type="slidenum">
              <a:t>26</a:t>
            </a:fld>
            <a:endParaRPr lang="en-US" sz="1000">
              <a:solidFill>
                <a:srgbClr val="C396A7"/>
              </a:solidFill>
              <a:latin typeface="Calibri"/>
            </a:endParaRPr>
          </a:p>
        </p:txBody>
      </p:sp>
      <p:pic>
        <p:nvPicPr>
          <p:cNvPr id="4" name="Picture 3"/>
          <p:cNvPicPr>
            <a:picLocks noChangeAspect="1"/>
          </p:cNvPicPr>
          <p:nvPr/>
        </p:nvPicPr>
        <p:blipFill>
          <a:blip r:embed="rId3">
            <a:lum/>
            <a:alphaModFix/>
          </a:blip>
          <a:srcRect/>
          <a:stretch>
            <a:fillRect/>
          </a:stretch>
        </p:blipFill>
        <p:spPr>
          <a:xfrm>
            <a:off x="335360" y="116632"/>
            <a:ext cx="2880320" cy="2637599"/>
          </a:xfrm>
          <a:prstGeom prst="rect">
            <a:avLst/>
          </a:prstGeom>
          <a:noFill/>
          <a:ln>
            <a:noFill/>
          </a:ln>
        </p:spPr>
      </p:pic>
      <p:sp>
        <p:nvSpPr>
          <p:cNvPr id="5" name="Title 1"/>
          <p:cNvSpPr txBox="1">
            <a:spLocks noGrp="1"/>
          </p:cNvSpPr>
          <p:nvPr>
            <p:ph type="title" idx="4294967295"/>
          </p:nvPr>
        </p:nvSpPr>
        <p:spPr>
          <a:xfrm>
            <a:off x="3404097" y="1138936"/>
            <a:ext cx="3447987" cy="504056"/>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1600" dirty="0"/>
              <a:t>pyTest,</a:t>
            </a:r>
            <a:r>
              <a:rPr lang="en-US" sz="1600" dirty="0"/>
              <a:t/>
            </a:r>
            <a:br>
              <a:rPr lang="en-US" sz="1600" dirty="0"/>
            </a:br>
            <a:r>
              <a:rPr lang="ro-RO" sz="1600" dirty="0"/>
              <a:t>Postman </a:t>
            </a:r>
            <a:r>
              <a:rPr lang="en-US" sz="1600" dirty="0"/>
              <a:t>Performance </a:t>
            </a:r>
            <a:r>
              <a:rPr lang="ro-RO" sz="1600" dirty="0"/>
              <a:t>Testing Suite</a:t>
            </a:r>
            <a:endParaRPr lang="ru-RU" sz="1600" dirty="0"/>
          </a:p>
        </p:txBody>
      </p:sp>
      <p:sp>
        <p:nvSpPr>
          <p:cNvPr id="7" name="TextBox 6"/>
          <p:cNvSpPr txBox="1"/>
          <p:nvPr/>
        </p:nvSpPr>
        <p:spPr>
          <a:xfrm>
            <a:off x="235745" y="3128883"/>
            <a:ext cx="6840760" cy="2554545"/>
          </a:xfrm>
          <a:prstGeom prst="rect">
            <a:avLst/>
          </a:prstGeom>
          <a:noFill/>
        </p:spPr>
        <p:txBody>
          <a:bodyPr wrap="square" rtlCol="0">
            <a:spAutoFit/>
          </a:bodyPr>
          <a:lstStyle/>
          <a:p>
            <a:pPr algn="just"/>
            <a:endParaRPr lang="en-US" sz="1600" dirty="0">
              <a:solidFill>
                <a:schemeClr val="tx2">
                  <a:lumMod val="75000"/>
                </a:schemeClr>
              </a:solidFill>
            </a:endParaRPr>
          </a:p>
          <a:p>
            <a:pPr algn="just"/>
            <a:endParaRPr lang="en-US" sz="1600" dirty="0">
              <a:solidFill>
                <a:schemeClr val="tx2">
                  <a:lumMod val="75000"/>
                </a:schemeClr>
              </a:solidFill>
            </a:endParaRPr>
          </a:p>
          <a:p>
            <a:pPr algn="just"/>
            <a:r>
              <a:rPr lang="en-US" sz="1600" dirty="0">
                <a:solidFill>
                  <a:schemeClr val="tx2">
                    <a:lumMod val="75000"/>
                  </a:schemeClr>
                </a:solidFill>
              </a:rPr>
              <a:t>  The first testing phase consists in unit tests. We make short logic tests where </a:t>
            </a:r>
            <a:r>
              <a:rPr lang="ro-RO" sz="1600" dirty="0">
                <a:solidFill>
                  <a:schemeClr val="tx2">
                    <a:lumMod val="75000"/>
                  </a:schemeClr>
                </a:solidFill>
              </a:rPr>
              <a:t>we make requests and verify if it returns expected results</a:t>
            </a:r>
            <a:r>
              <a:rPr lang="en-US" sz="1600" dirty="0">
                <a:solidFill>
                  <a:schemeClr val="tx2">
                    <a:lumMod val="75000"/>
                  </a:schemeClr>
                </a:solidFill>
              </a:rPr>
              <a:t> without caring about the context of the request.</a:t>
            </a:r>
            <a:endParaRPr lang="en-US" sz="1600" dirty="0">
              <a:solidFill>
                <a:srgbClr val="2C8240"/>
              </a:solidFill>
            </a:endParaRPr>
          </a:p>
          <a:p>
            <a:pPr algn="just"/>
            <a:endParaRPr lang="en-US" sz="1600" dirty="0">
              <a:solidFill>
                <a:schemeClr val="tx2">
                  <a:lumMod val="75000"/>
                </a:schemeClr>
              </a:solidFill>
            </a:endParaRPr>
          </a:p>
          <a:p>
            <a:pPr algn="just"/>
            <a:endParaRPr lang="ro-RO" sz="1600" dirty="0">
              <a:solidFill>
                <a:schemeClr val="tx2">
                  <a:lumMod val="75000"/>
                </a:schemeClr>
              </a:solidFill>
            </a:endParaRPr>
          </a:p>
          <a:p>
            <a:pPr algn="just"/>
            <a:r>
              <a:rPr lang="ro-RO" sz="1600" dirty="0">
                <a:solidFill>
                  <a:schemeClr val="tx2">
                    <a:lumMod val="75000"/>
                  </a:schemeClr>
                </a:solidFill>
              </a:rPr>
              <a:t>   </a:t>
            </a:r>
            <a:r>
              <a:rPr lang="en-US" sz="1600" dirty="0">
                <a:solidFill>
                  <a:schemeClr val="tx2">
                    <a:lumMod val="75000"/>
                  </a:schemeClr>
                </a:solidFill>
              </a:rPr>
              <a:t>The second testing phase consists in i</a:t>
            </a:r>
            <a:r>
              <a:rPr lang="ro-RO" sz="1600" dirty="0">
                <a:solidFill>
                  <a:schemeClr val="tx2">
                    <a:lumMod val="75000"/>
                  </a:schemeClr>
                </a:solidFill>
              </a:rPr>
              <a:t>ntegration testing</a:t>
            </a:r>
            <a:r>
              <a:rPr lang="en-US" sz="1600" dirty="0">
                <a:solidFill>
                  <a:schemeClr val="tx2">
                    <a:lumMod val="75000"/>
                  </a:schemeClr>
                </a:solidFill>
              </a:rPr>
              <a:t> suites. Tests </a:t>
            </a:r>
            <a:r>
              <a:rPr lang="ro-RO" sz="1600" dirty="0">
                <a:solidFill>
                  <a:schemeClr val="tx2">
                    <a:lumMod val="75000"/>
                  </a:schemeClr>
                </a:solidFill>
              </a:rPr>
              <a:t>are made to verify if components are integrated</a:t>
            </a:r>
            <a:r>
              <a:rPr lang="en-US" sz="1600" dirty="0">
                <a:solidFill>
                  <a:schemeClr val="tx2">
                    <a:lumMod val="75000"/>
                  </a:schemeClr>
                </a:solidFill>
              </a:rPr>
              <a:t> correctly</a:t>
            </a:r>
            <a:r>
              <a:rPr lang="ro-RO" sz="1600" dirty="0">
                <a:solidFill>
                  <a:schemeClr val="tx2">
                    <a:lumMod val="75000"/>
                  </a:schemeClr>
                </a:solidFill>
              </a:rPr>
              <a:t> and </a:t>
            </a:r>
            <a:r>
              <a:rPr lang="en-US" sz="1600" dirty="0">
                <a:solidFill>
                  <a:schemeClr val="tx2">
                    <a:lumMod val="75000"/>
                  </a:schemeClr>
                </a:solidFill>
              </a:rPr>
              <a:t>check if </a:t>
            </a:r>
            <a:r>
              <a:rPr lang="ro-RO" sz="1600" dirty="0">
                <a:solidFill>
                  <a:schemeClr val="tx2">
                    <a:lumMod val="75000"/>
                  </a:schemeClr>
                </a:solidFill>
              </a:rPr>
              <a:t>user</a:t>
            </a:r>
            <a:r>
              <a:rPr lang="en-US" sz="1600" dirty="0">
                <a:solidFill>
                  <a:schemeClr val="tx2">
                    <a:lumMod val="75000"/>
                  </a:schemeClr>
                </a:solidFill>
              </a:rPr>
              <a:t>s</a:t>
            </a:r>
            <a:r>
              <a:rPr lang="ro-RO" sz="1600" dirty="0">
                <a:solidFill>
                  <a:schemeClr val="tx2">
                    <a:lumMod val="75000"/>
                  </a:schemeClr>
                </a:solidFill>
              </a:rPr>
              <a:t> can </a:t>
            </a:r>
            <a:r>
              <a:rPr lang="en-US" sz="1600" dirty="0">
                <a:solidFill>
                  <a:schemeClr val="tx2">
                    <a:lumMod val="75000"/>
                  </a:schemeClr>
                </a:solidFill>
              </a:rPr>
              <a:t>take more complex actions such as </a:t>
            </a:r>
            <a:r>
              <a:rPr lang="ro-RO" sz="1600" dirty="0">
                <a:solidFill>
                  <a:schemeClr val="tx2">
                    <a:lumMod val="75000"/>
                  </a:schemeClr>
                </a:solidFill>
              </a:rPr>
              <a:t>register</a:t>
            </a:r>
            <a:r>
              <a:rPr lang="en-US" sz="1600" dirty="0">
                <a:solidFill>
                  <a:schemeClr val="tx2">
                    <a:lumMod val="75000"/>
                  </a:schemeClr>
                </a:solidFill>
              </a:rPr>
              <a:t> and </a:t>
            </a:r>
            <a:r>
              <a:rPr lang="ro-RO" sz="1600" dirty="0">
                <a:solidFill>
                  <a:schemeClr val="tx2">
                    <a:lumMod val="75000"/>
                  </a:schemeClr>
                </a:solidFill>
              </a:rPr>
              <a:t>login, </a:t>
            </a:r>
            <a:r>
              <a:rPr lang="en-US" sz="1600" dirty="0">
                <a:solidFill>
                  <a:schemeClr val="tx2">
                    <a:lumMod val="75000"/>
                  </a:schemeClr>
                </a:solidFill>
              </a:rPr>
              <a:t>login and OCR requests </a:t>
            </a:r>
            <a:r>
              <a:rPr lang="ro-RO" sz="1600" dirty="0">
                <a:solidFill>
                  <a:schemeClr val="tx2">
                    <a:lumMod val="75000"/>
                  </a:schemeClr>
                </a:solidFill>
              </a:rPr>
              <a:t>etc. </a:t>
            </a:r>
            <a:endParaRPr lang="en-US" sz="1600" dirty="0">
              <a:solidFill>
                <a:schemeClr val="tx2">
                  <a:lumMod val="75000"/>
                </a:schemeClr>
              </a:solidFill>
            </a:endParaRPr>
          </a:p>
        </p:txBody>
      </p:sp>
      <p:pic>
        <p:nvPicPr>
          <p:cNvPr id="9" name="Picture 8"/>
          <p:cNvPicPr>
            <a:picLocks noChangeAspect="1"/>
          </p:cNvPicPr>
          <p:nvPr/>
        </p:nvPicPr>
        <p:blipFill>
          <a:blip r:embed="rId4"/>
          <a:stretch>
            <a:fillRect/>
          </a:stretch>
        </p:blipFill>
        <p:spPr>
          <a:xfrm>
            <a:off x="7248128" y="404664"/>
            <a:ext cx="4902770" cy="6195668"/>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010" y="476672"/>
            <a:ext cx="4536504" cy="2693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15880" y="3356992"/>
            <a:ext cx="6768752" cy="3039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168008" y="620688"/>
            <a:ext cx="5472608" cy="369332"/>
          </a:xfrm>
          <a:prstGeom prst="rect">
            <a:avLst/>
          </a:prstGeom>
          <a:noFill/>
        </p:spPr>
        <p:txBody>
          <a:bodyPr wrap="square" rtlCol="0">
            <a:spAutoFit/>
          </a:bodyPr>
          <a:lstStyle/>
          <a:p>
            <a:pPr algn="just"/>
            <a:endParaRPr lang="ro-RO" dirty="0"/>
          </a:p>
        </p:txBody>
      </p:sp>
      <p:sp>
        <p:nvSpPr>
          <p:cNvPr id="7" name="TextBox 6"/>
          <p:cNvSpPr txBox="1"/>
          <p:nvPr/>
        </p:nvSpPr>
        <p:spPr>
          <a:xfrm>
            <a:off x="407368" y="4437112"/>
            <a:ext cx="4104456" cy="1477328"/>
          </a:xfrm>
          <a:prstGeom prst="rect">
            <a:avLst/>
          </a:prstGeom>
          <a:noFill/>
        </p:spPr>
        <p:txBody>
          <a:bodyPr wrap="square" rtlCol="0">
            <a:spAutoFit/>
          </a:bodyPr>
          <a:lstStyle/>
          <a:p>
            <a:pPr algn="just"/>
            <a:r>
              <a:rPr lang="en-US" dirty="0">
                <a:solidFill>
                  <a:schemeClr val="accent1">
                    <a:lumMod val="50000"/>
                  </a:schemeClr>
                </a:solidFill>
              </a:rPr>
              <a:t>To counter this problem we have restrained the comparison range of our AI for our recommender system. </a:t>
            </a:r>
            <a:br>
              <a:rPr lang="en-US" dirty="0">
                <a:solidFill>
                  <a:schemeClr val="accent1">
                    <a:lumMod val="50000"/>
                  </a:schemeClr>
                </a:solidFill>
              </a:rPr>
            </a:br>
            <a:r>
              <a:rPr lang="en-US" dirty="0">
                <a:solidFill>
                  <a:schemeClr val="accent1">
                    <a:lumMod val="50000"/>
                  </a:schemeClr>
                </a:solidFill>
              </a:rPr>
              <a:t>OCR Request times are as expected as the EAST-Model is a power-hungry model.</a:t>
            </a:r>
            <a:endParaRPr lang="ro-RO" dirty="0">
              <a:solidFill>
                <a:schemeClr val="accent1">
                  <a:lumMod val="50000"/>
                </a:schemeClr>
              </a:solidFill>
            </a:endParaRPr>
          </a:p>
        </p:txBody>
      </p:sp>
      <p:sp>
        <p:nvSpPr>
          <p:cNvPr id="10" name="TextBox 9"/>
          <p:cNvSpPr txBox="1"/>
          <p:nvPr/>
        </p:nvSpPr>
        <p:spPr>
          <a:xfrm>
            <a:off x="5807968" y="1250176"/>
            <a:ext cx="5616624" cy="1477328"/>
          </a:xfrm>
          <a:prstGeom prst="rect">
            <a:avLst/>
          </a:prstGeom>
          <a:noFill/>
        </p:spPr>
        <p:txBody>
          <a:bodyPr wrap="square" rtlCol="0">
            <a:spAutoFit/>
          </a:bodyPr>
          <a:lstStyle/>
          <a:p>
            <a:pPr>
              <a:buNone/>
              <a:tabLst/>
            </a:pPr>
            <a:r>
              <a:rPr lang="en-US" dirty="0">
                <a:solidFill>
                  <a:schemeClr val="tx2"/>
                </a:solidFill>
              </a:rPr>
              <a:t>We have also run performance test suites for our Django application. We have encountered issues regarding the response time of our application. As a baseline we used a 200ms response time. Usually, requests are slowed down when making use of AI-related endpoints.</a:t>
            </a:r>
            <a:endParaRPr lang="en-US" sz="3600" dirty="0">
              <a:solidFill>
                <a:schemeClr val="tx2"/>
              </a:solidFill>
            </a:endParaRPr>
          </a:p>
        </p:txBody>
      </p:sp>
    </p:spTree>
    <p:extLst>
      <p:ext uri="{BB962C8B-B14F-4D97-AF65-F5344CB8AC3E}">
        <p14:creationId xmlns:p14="http://schemas.microsoft.com/office/powerpoint/2010/main" val="387037576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name="page20">
    <p:spTree>
      <p:nvGrpSpPr>
        <p:cNvPr id="1" name=""/>
        <p:cNvGrpSpPr/>
        <p:nvPr/>
      </p:nvGrpSpPr>
      <p:grpSpPr>
        <a:xfrm>
          <a:off x="0" y="0"/>
          <a:ext cx="0" cy="0"/>
          <a:chOff x="0" y="0"/>
          <a:chExt cx="0" cy="0"/>
        </a:xfrm>
      </p:grpSpPr>
      <p:pic>
        <p:nvPicPr>
          <p:cNvPr id="2" name="Picture 1"/>
          <p:cNvPicPr>
            <a:picLocks noChangeAspect="1"/>
          </p:cNvPicPr>
          <p:nvPr/>
        </p:nvPicPr>
        <p:blipFill>
          <a:blip r:embed="rId3">
            <a:lum/>
            <a:alphaModFix/>
          </a:blip>
          <a:srcRect/>
          <a:stretch>
            <a:fillRect/>
          </a:stretch>
        </p:blipFill>
        <p:spPr>
          <a:xfrm>
            <a:off x="523079" y="458999"/>
            <a:ext cx="11273400" cy="5942520"/>
          </a:xfrm>
          <a:prstGeom prst="rect">
            <a:avLst/>
          </a:prstGeom>
          <a:noFill/>
          <a:ln>
            <a:noFill/>
          </a:ln>
        </p:spPr>
      </p:pic>
      <p:sp>
        <p:nvSpPr>
          <p:cNvPr id="3" name="Title 3"/>
          <p:cNvSpPr txBox="1">
            <a:spLocks noGrp="1"/>
          </p:cNvSpPr>
          <p:nvPr>
            <p:ph type="title" idx="4294967295"/>
          </p:nvPr>
        </p:nvSpPr>
        <p:spPr>
          <a:xfrm>
            <a:off x="522000" y="2560319"/>
            <a:ext cx="11274120" cy="1554479"/>
          </a:xfrm>
          <a:solidFill>
            <a:srgbClr val="FFFFFF">
              <a:alpha val="96000"/>
            </a:srgbClr>
          </a:solidFill>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solidFill>
                  <a:srgbClr val="2C8240"/>
                </a:solidFill>
              </a:rPr>
              <a:t>Thank you !</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Pitch Deck&#10;Title Slide">
    <p:spTree>
      <p:nvGrpSpPr>
        <p:cNvPr id="1" name=""/>
        <p:cNvGrpSpPr/>
        <p:nvPr/>
      </p:nvGrpSpPr>
      <p:grpSpPr>
        <a:xfrm>
          <a:off x="0" y="0"/>
          <a:ext cx="0" cy="0"/>
          <a:chOff x="0" y="0"/>
          <a:chExt cx="0" cy="0"/>
        </a:xfrm>
      </p:grpSpPr>
      <p:sp>
        <p:nvSpPr>
          <p:cNvPr id="2" name="Title 4"/>
          <p:cNvSpPr txBox="1">
            <a:spLocks noGrp="1"/>
          </p:cNvSpPr>
          <p:nvPr>
            <p:ph type="title" idx="4294967295"/>
          </p:nvPr>
        </p:nvSpPr>
        <p:spPr>
          <a:xfrm>
            <a:off x="365760" y="458999"/>
            <a:ext cx="11612880" cy="5942160"/>
          </a:xfrm>
          <a:solidFill>
            <a:srgbClr val="2C8240"/>
          </a:solidFill>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lnSpc>
                <a:spcPct val="100000"/>
              </a:lnSpc>
              <a:buNone/>
            </a:pPr>
            <a:endParaRPr lang="ru-RU" sz="1800" b="0" dirty="0"/>
          </a:p>
        </p:txBody>
      </p:sp>
      <p:sp>
        <p:nvSpPr>
          <p:cNvPr id="3" name="Title 4"/>
          <p:cNvSpPr txBox="1">
            <a:spLocks noGrp="1"/>
          </p:cNvSpPr>
          <p:nvPr>
            <p:ph type="title" idx="4294967295"/>
          </p:nvPr>
        </p:nvSpPr>
        <p:spPr>
          <a:xfrm>
            <a:off x="199440" y="3677039"/>
            <a:ext cx="6525360" cy="1316160"/>
          </a:xfrm>
          <a:solidFill>
            <a:srgbClr val="FFFFFF">
              <a:alpha val="93000"/>
            </a:srgbClr>
          </a:solidFill>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1800">
                <a:solidFill>
                  <a:srgbClr val="2C8240"/>
                </a:solidFill>
              </a:rPr>
              <a:t>	BookAdvisor wishes to satisfy the needs of pretentious readers and pique the interest of people whom rarely make time to read.</a:t>
            </a:r>
          </a:p>
        </p:txBody>
      </p:sp>
      <p:pic>
        <p:nvPicPr>
          <p:cNvPr id="4" name="Picture 3"/>
          <p:cNvPicPr>
            <a:picLocks noChangeAspect="1"/>
          </p:cNvPicPr>
          <p:nvPr/>
        </p:nvPicPr>
        <p:blipFill>
          <a:blip r:embed="rId3">
            <a:lum/>
            <a:alphaModFix/>
          </a:blip>
          <a:srcRect/>
          <a:stretch>
            <a:fillRect/>
          </a:stretch>
        </p:blipFill>
        <p:spPr>
          <a:xfrm>
            <a:off x="8094959" y="731519"/>
            <a:ext cx="2730960" cy="5394960"/>
          </a:xfrm>
          <a:prstGeom prst="rect">
            <a:avLst/>
          </a:prstGeom>
          <a:noFill/>
          <a:ln>
            <a:noFill/>
          </a:ln>
        </p:spPr>
      </p:pic>
      <p:sp>
        <p:nvSpPr>
          <p:cNvPr id="5" name="Title 4"/>
          <p:cNvSpPr txBox="1">
            <a:spLocks noGrp="1"/>
          </p:cNvSpPr>
          <p:nvPr>
            <p:ph type="title" idx="4294967295"/>
          </p:nvPr>
        </p:nvSpPr>
        <p:spPr>
          <a:xfrm>
            <a:off x="182880" y="1737359"/>
            <a:ext cx="6564240" cy="1005840"/>
          </a:xfrm>
          <a:solidFill>
            <a:srgbClr val="FFFFFF">
              <a:alpha val="93000"/>
            </a:srgbClr>
          </a:solidFill>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1800">
                <a:solidFill>
                  <a:srgbClr val="2C8240"/>
                </a:solidFill>
              </a:rPr>
              <a:t>	The application was conceived to run on mobile devices which make use of Android OS.</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page4">
    <p:spTree>
      <p:nvGrpSpPr>
        <p:cNvPr id="1" name=""/>
        <p:cNvGrpSpPr/>
        <p:nvPr/>
      </p:nvGrpSpPr>
      <p:grpSpPr>
        <a:xfrm>
          <a:off x="0" y="0"/>
          <a:ext cx="0" cy="0"/>
          <a:chOff x="0" y="0"/>
          <a:chExt cx="0" cy="0"/>
        </a:xfrm>
      </p:grpSpPr>
      <p:sp>
        <p:nvSpPr>
          <p:cNvPr id="2" name="Slide Number Placeholder 5"/>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FD0CE7FC-1EC9-4EC9-A84B-AEF093E41F68}" type="slidenum">
              <a:t>4</a:t>
            </a:fld>
            <a:endParaRPr lang="en-US" sz="1000">
              <a:solidFill>
                <a:srgbClr val="C396A7"/>
              </a:solidFill>
              <a:latin typeface="Calibri"/>
            </a:endParaRPr>
          </a:p>
        </p:txBody>
      </p:sp>
      <p:sp>
        <p:nvSpPr>
          <p:cNvPr id="3" name="Date Placeholder 3"/>
          <p:cNvSpPr txBox="1">
            <a:spLocks noGrp="1"/>
          </p:cNvSpPr>
          <p:nvPr>
            <p:ph type="dt" sz="quarter" idx="7"/>
          </p:nvPr>
        </p:nvSpPr>
        <p:spPr>
          <a:xfrm>
            <a:off x="10265400" y="5810760"/>
            <a:ext cx="1079639" cy="233640"/>
          </a:xfrm>
          <a:prstGeom prst="rect">
            <a:avLst/>
          </a:prstGeom>
          <a:noFill/>
          <a:ln>
            <a:noFill/>
          </a:ln>
        </p:spPr>
        <p:txBody>
          <a:bodyPr wrap="square" lIns="91440" tIns="0" rIns="0" bIns="0" anchor="b" anchorCtr="0"/>
          <a:lstStyle/>
          <a:p>
            <a:pPr lvl="0" algn="r"/>
            <a:fld id="{290EC4B5-3B04-4C14-BDF4-6BEA06544EB5}" type="datetime1">
              <a:rPr lang="en-US" sz="1000">
                <a:solidFill>
                  <a:srgbClr val="7E98BC"/>
                </a:solidFill>
                <a:latin typeface="Calibri"/>
              </a:rPr>
              <a:pPr lvl="0" algn="r"/>
              <a:t>5/23/2019</a:t>
            </a:fld>
            <a:endParaRPr lang="en-US" sz="1000">
              <a:solidFill>
                <a:srgbClr val="7E98BC"/>
              </a:solidFill>
              <a:latin typeface="Calibri"/>
            </a:endParaRPr>
          </a:p>
        </p:txBody>
      </p:sp>
      <p:sp>
        <p:nvSpPr>
          <p:cNvPr id="4" name="Footer Placeholder 4"/>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7E98BC"/>
                </a:solidFill>
                <a:latin typeface="Calibri"/>
              </a:rPr>
              <a:t>ADD A FOOTER</a:t>
            </a:r>
          </a:p>
        </p:txBody>
      </p:sp>
      <p:pic>
        <p:nvPicPr>
          <p:cNvPr id="5" name="Picture 4"/>
          <p:cNvPicPr>
            <a:picLocks noChangeAspect="1"/>
          </p:cNvPicPr>
          <p:nvPr/>
        </p:nvPicPr>
        <p:blipFill>
          <a:blip r:embed="rId3">
            <a:lum/>
            <a:alphaModFix/>
          </a:blip>
          <a:srcRect/>
          <a:stretch>
            <a:fillRect/>
          </a:stretch>
        </p:blipFill>
        <p:spPr>
          <a:xfrm>
            <a:off x="4511824" y="224040"/>
            <a:ext cx="7620480" cy="6467416"/>
          </a:xfrm>
          <a:prstGeom prst="rect">
            <a:avLst/>
          </a:prstGeom>
          <a:noFill/>
          <a:ln>
            <a:noFill/>
          </a:ln>
        </p:spPr>
      </p:pic>
      <p:sp>
        <p:nvSpPr>
          <p:cNvPr id="6" name="Title 1"/>
          <p:cNvSpPr txBox="1">
            <a:spLocks noGrp="1"/>
          </p:cNvSpPr>
          <p:nvPr>
            <p:ph type="title" idx="4294967295"/>
          </p:nvPr>
        </p:nvSpPr>
        <p:spPr>
          <a:xfrm>
            <a:off x="182880" y="254520"/>
            <a:ext cx="4206240" cy="5684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3200"/>
              <a:t>Data Crunching</a:t>
            </a:r>
          </a:p>
        </p:txBody>
      </p:sp>
      <p:sp>
        <p:nvSpPr>
          <p:cNvPr id="7" name="Text Placeholder 7"/>
          <p:cNvSpPr txBox="1">
            <a:spLocks noGrp="1"/>
          </p:cNvSpPr>
          <p:nvPr>
            <p:ph type="body" idx="4294967295"/>
          </p:nvPr>
        </p:nvSpPr>
        <p:spPr>
          <a:xfrm>
            <a:off x="536760" y="3192480"/>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000000"/>
                </a:solidFill>
              </a:rPr>
              <a:t>Total Issues : 56 Issues</a:t>
            </a:r>
          </a:p>
          <a:p>
            <a:pPr lvl="0">
              <a:buNone/>
              <a:tabLst/>
            </a:pPr>
            <a:r>
              <a:rPr lang="ru-RU" sz="1800">
                <a:solidFill>
                  <a:srgbClr val="000000"/>
                </a:solidFill>
              </a:rPr>
              <a:t>Closed Issues: 49</a:t>
            </a:r>
          </a:p>
          <a:p>
            <a:pPr lvl="0">
              <a:buNone/>
              <a:tabLst/>
            </a:pPr>
            <a:r>
              <a:rPr lang="ru-RU" sz="1800">
                <a:solidFill>
                  <a:srgbClr val="000000"/>
                </a:solidFill>
              </a:rPr>
              <a:t>Open Issues : 7</a:t>
            </a:r>
          </a:p>
          <a:p>
            <a:pPr lvl="0">
              <a:buNone/>
              <a:tabLst/>
            </a:pPr>
            <a:endParaRPr lang="ru-RU" sz="1800">
              <a:solidFill>
                <a:srgbClr val="000000"/>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page5">
    <p:spTree>
      <p:nvGrpSpPr>
        <p:cNvPr id="1" name=""/>
        <p:cNvGrpSpPr/>
        <p:nvPr/>
      </p:nvGrpSpPr>
      <p:grpSpPr>
        <a:xfrm>
          <a:off x="0" y="0"/>
          <a:ext cx="0" cy="0"/>
          <a:chOff x="0" y="0"/>
          <a:chExt cx="0" cy="0"/>
        </a:xfrm>
      </p:grpSpPr>
      <p:sp>
        <p:nvSpPr>
          <p:cNvPr id="2" name="Slide Number Placeholder 5"/>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FA442F54-E824-40B6-9107-7CB53925D281}" type="slidenum">
              <a:t>5</a:t>
            </a:fld>
            <a:endParaRPr lang="en-US" sz="1000">
              <a:solidFill>
                <a:srgbClr val="C396A7"/>
              </a:solidFill>
              <a:latin typeface="Calibri"/>
            </a:endParaRPr>
          </a:p>
        </p:txBody>
      </p:sp>
      <p:sp>
        <p:nvSpPr>
          <p:cNvPr id="3" name="Date Placeholder 3"/>
          <p:cNvSpPr txBox="1">
            <a:spLocks noGrp="1"/>
          </p:cNvSpPr>
          <p:nvPr>
            <p:ph type="dt" sz="quarter" idx="7"/>
          </p:nvPr>
        </p:nvSpPr>
        <p:spPr>
          <a:xfrm>
            <a:off x="10265400" y="5810760"/>
            <a:ext cx="1079639" cy="233640"/>
          </a:xfrm>
          <a:prstGeom prst="rect">
            <a:avLst/>
          </a:prstGeom>
          <a:noFill/>
          <a:ln>
            <a:noFill/>
          </a:ln>
        </p:spPr>
        <p:txBody>
          <a:bodyPr wrap="square" lIns="91440" tIns="0" rIns="0" bIns="0" anchor="b" anchorCtr="0"/>
          <a:lstStyle/>
          <a:p>
            <a:pPr lvl="0" algn="r"/>
            <a:fld id="{F5AC60AA-BADF-4136-AC8C-276480FC123D}" type="datetime1">
              <a:rPr lang="en-US" sz="1000">
                <a:solidFill>
                  <a:srgbClr val="7E98BC"/>
                </a:solidFill>
                <a:latin typeface="Calibri"/>
              </a:rPr>
              <a:pPr lvl="0" algn="r"/>
              <a:t>5/23/2019</a:t>
            </a:fld>
            <a:endParaRPr lang="en-US" sz="1000">
              <a:solidFill>
                <a:srgbClr val="7E98BC"/>
              </a:solidFill>
              <a:latin typeface="Calibri"/>
            </a:endParaRPr>
          </a:p>
        </p:txBody>
      </p:sp>
      <p:sp>
        <p:nvSpPr>
          <p:cNvPr id="4" name="Footer Placeholder 4"/>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7E98BC"/>
                </a:solidFill>
                <a:latin typeface="Calibri"/>
              </a:rPr>
              <a:t>ADD A FOOTER</a:t>
            </a:r>
          </a:p>
        </p:txBody>
      </p:sp>
      <p:sp>
        <p:nvSpPr>
          <p:cNvPr id="5" name="Title 1"/>
          <p:cNvSpPr txBox="1">
            <a:spLocks noGrp="1"/>
          </p:cNvSpPr>
          <p:nvPr>
            <p:ph type="title" idx="4294967295"/>
          </p:nvPr>
        </p:nvSpPr>
        <p:spPr>
          <a:xfrm>
            <a:off x="182880" y="254520"/>
            <a:ext cx="4206240" cy="5684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3200"/>
              <a:t>Data Crunching</a:t>
            </a:r>
          </a:p>
        </p:txBody>
      </p:sp>
      <p:sp>
        <p:nvSpPr>
          <p:cNvPr id="6" name="Text Placeholder 7"/>
          <p:cNvSpPr txBox="1">
            <a:spLocks noGrp="1"/>
          </p:cNvSpPr>
          <p:nvPr>
            <p:ph type="body" idx="4294967295"/>
          </p:nvPr>
        </p:nvSpPr>
        <p:spPr>
          <a:xfrm>
            <a:off x="641520" y="3212976"/>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2000" dirty="0">
                <a:solidFill>
                  <a:srgbClr val="000000"/>
                </a:solidFill>
              </a:rPr>
              <a:t>9 Blocking Issues</a:t>
            </a:r>
          </a:p>
        </p:txBody>
      </p:sp>
      <p:pic>
        <p:nvPicPr>
          <p:cNvPr id="7" name="Picture 6"/>
          <p:cNvPicPr>
            <a:picLocks noChangeAspect="1"/>
          </p:cNvPicPr>
          <p:nvPr/>
        </p:nvPicPr>
        <p:blipFill>
          <a:blip r:embed="rId3">
            <a:lum/>
            <a:alphaModFix/>
          </a:blip>
          <a:srcRect/>
          <a:stretch>
            <a:fillRect/>
          </a:stretch>
        </p:blipFill>
        <p:spPr>
          <a:xfrm>
            <a:off x="4583832" y="282728"/>
            <a:ext cx="7420732" cy="6303482"/>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page6">
    <p:spTree>
      <p:nvGrpSpPr>
        <p:cNvPr id="1" name=""/>
        <p:cNvGrpSpPr/>
        <p:nvPr/>
      </p:nvGrpSpPr>
      <p:grpSpPr>
        <a:xfrm>
          <a:off x="0" y="0"/>
          <a:ext cx="0" cy="0"/>
          <a:chOff x="0" y="0"/>
          <a:chExt cx="0" cy="0"/>
        </a:xfrm>
      </p:grpSpPr>
      <p:sp>
        <p:nvSpPr>
          <p:cNvPr id="2" name="Slide Number Placeholder 5"/>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1CCE8674-C1AB-45FC-A6B1-2BF90961BC87}" type="slidenum">
              <a:t>6</a:t>
            </a:fld>
            <a:endParaRPr lang="en-US" sz="1000">
              <a:solidFill>
                <a:srgbClr val="C396A7"/>
              </a:solidFill>
              <a:latin typeface="Calibri"/>
            </a:endParaRPr>
          </a:p>
        </p:txBody>
      </p:sp>
      <p:sp>
        <p:nvSpPr>
          <p:cNvPr id="3" name="Date Placeholder 3"/>
          <p:cNvSpPr txBox="1">
            <a:spLocks noGrp="1"/>
          </p:cNvSpPr>
          <p:nvPr>
            <p:ph type="dt" sz="quarter" idx="7"/>
          </p:nvPr>
        </p:nvSpPr>
        <p:spPr>
          <a:xfrm>
            <a:off x="10265400" y="5810760"/>
            <a:ext cx="1079639" cy="233640"/>
          </a:xfrm>
          <a:prstGeom prst="rect">
            <a:avLst/>
          </a:prstGeom>
          <a:noFill/>
          <a:ln>
            <a:noFill/>
          </a:ln>
        </p:spPr>
        <p:txBody>
          <a:bodyPr wrap="square" lIns="91440" tIns="0" rIns="0" bIns="0" anchor="b" anchorCtr="0"/>
          <a:lstStyle/>
          <a:p>
            <a:pPr lvl="0" algn="r"/>
            <a:fld id="{7EF3656D-7CF2-4FF2-8E85-FC9C5B8C97B3}" type="datetime1">
              <a:rPr lang="en-US" sz="1000">
                <a:solidFill>
                  <a:srgbClr val="7E98BC"/>
                </a:solidFill>
                <a:latin typeface="Calibri"/>
              </a:rPr>
              <a:pPr lvl="0" algn="r"/>
              <a:t>5/23/2019</a:t>
            </a:fld>
            <a:endParaRPr lang="en-US" sz="1000">
              <a:solidFill>
                <a:srgbClr val="7E98BC"/>
              </a:solidFill>
              <a:latin typeface="Calibri"/>
            </a:endParaRPr>
          </a:p>
        </p:txBody>
      </p:sp>
      <p:sp>
        <p:nvSpPr>
          <p:cNvPr id="4" name="Footer Placeholder 4"/>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7E98BC"/>
                </a:solidFill>
                <a:latin typeface="Calibri"/>
              </a:rPr>
              <a:t>ADD A FOOTER</a:t>
            </a:r>
          </a:p>
        </p:txBody>
      </p:sp>
      <p:sp>
        <p:nvSpPr>
          <p:cNvPr id="5" name="Title 1"/>
          <p:cNvSpPr txBox="1">
            <a:spLocks noGrp="1"/>
          </p:cNvSpPr>
          <p:nvPr>
            <p:ph type="title" idx="4294967295"/>
          </p:nvPr>
        </p:nvSpPr>
        <p:spPr>
          <a:xfrm>
            <a:off x="182880" y="254520"/>
            <a:ext cx="4206240" cy="5684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3200"/>
              <a:t>Data Crunching</a:t>
            </a:r>
          </a:p>
        </p:txBody>
      </p:sp>
      <p:pic>
        <p:nvPicPr>
          <p:cNvPr id="6" name="Picture 5"/>
          <p:cNvPicPr>
            <a:picLocks/>
          </p:cNvPicPr>
          <p:nvPr/>
        </p:nvPicPr>
        <p:blipFill>
          <a:blip r:embed="rId3">
            <a:lum/>
            <a:alphaModFix/>
          </a:blip>
          <a:srcRect/>
          <a:stretch>
            <a:fillRect/>
          </a:stretch>
        </p:blipFill>
        <p:spPr>
          <a:xfrm>
            <a:off x="4652732" y="332656"/>
            <a:ext cx="7209584" cy="6132923"/>
          </a:xfrm>
          <a:prstGeom prst="rect">
            <a:avLst/>
          </a:prstGeom>
          <a:noFill/>
          <a:ln>
            <a:noFill/>
          </a:ln>
        </p:spPr>
      </p:pic>
      <p:sp>
        <p:nvSpPr>
          <p:cNvPr id="7" name="Text Placeholder 7"/>
          <p:cNvSpPr txBox="1">
            <a:spLocks noGrp="1"/>
          </p:cNvSpPr>
          <p:nvPr>
            <p:ph type="body" idx="4294967295"/>
          </p:nvPr>
        </p:nvSpPr>
        <p:spPr>
          <a:xfrm>
            <a:off x="537120" y="3192480"/>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000000"/>
                </a:solidFill>
              </a:rPr>
              <a:t>Total Issues : 29</a:t>
            </a:r>
          </a:p>
          <a:p>
            <a:pPr lvl="0">
              <a:buNone/>
              <a:tabLst/>
            </a:pPr>
            <a:r>
              <a:rPr lang="ru-RU" sz="1800">
                <a:solidFill>
                  <a:srgbClr val="000000"/>
                </a:solidFill>
              </a:rPr>
              <a:t>Closed Issues: 29</a:t>
            </a:r>
          </a:p>
          <a:p>
            <a:pPr lvl="0">
              <a:buNone/>
              <a:tabLst/>
            </a:pPr>
            <a:r>
              <a:rPr lang="ru-RU" sz="1800">
                <a:solidFill>
                  <a:srgbClr val="000000"/>
                </a:solidFill>
              </a:rPr>
              <a:t>Open Issues : 0</a:t>
            </a:r>
          </a:p>
          <a:p>
            <a:pPr lvl="0">
              <a:buNone/>
              <a:tabLst/>
            </a:pPr>
            <a:endParaRPr lang="ru-RU" sz="1800">
              <a:solidFill>
                <a:srgbClr val="000000"/>
              </a:solidFill>
            </a:endParaRPr>
          </a:p>
        </p:txBody>
      </p:sp>
      <p:sp>
        <p:nvSpPr>
          <p:cNvPr id="8" name="Text Placeholder 7"/>
          <p:cNvSpPr txBox="1">
            <a:spLocks noGrp="1"/>
          </p:cNvSpPr>
          <p:nvPr>
            <p:ph type="body" idx="4294967295"/>
          </p:nvPr>
        </p:nvSpPr>
        <p:spPr>
          <a:xfrm>
            <a:off x="548640" y="2186640"/>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2000">
                <a:solidFill>
                  <a:srgbClr val="000000"/>
                </a:solidFill>
              </a:rPr>
              <a:t>@Eduard6421</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page7">
    <p:spTree>
      <p:nvGrpSpPr>
        <p:cNvPr id="1" name=""/>
        <p:cNvGrpSpPr/>
        <p:nvPr/>
      </p:nvGrpSpPr>
      <p:grpSpPr>
        <a:xfrm>
          <a:off x="0" y="0"/>
          <a:ext cx="0" cy="0"/>
          <a:chOff x="0" y="0"/>
          <a:chExt cx="0" cy="0"/>
        </a:xfrm>
      </p:grpSpPr>
      <p:sp>
        <p:nvSpPr>
          <p:cNvPr id="2" name="Slide Number Placeholder 5"/>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25349137-9D41-46C6-B678-8EF592D682D2}" type="slidenum">
              <a:t>7</a:t>
            </a:fld>
            <a:endParaRPr lang="en-US" sz="1000">
              <a:solidFill>
                <a:srgbClr val="C396A7"/>
              </a:solidFill>
              <a:latin typeface="Calibri"/>
            </a:endParaRPr>
          </a:p>
        </p:txBody>
      </p:sp>
      <p:sp>
        <p:nvSpPr>
          <p:cNvPr id="3" name="Date Placeholder 3"/>
          <p:cNvSpPr txBox="1">
            <a:spLocks noGrp="1"/>
          </p:cNvSpPr>
          <p:nvPr>
            <p:ph type="dt" sz="quarter" idx="7"/>
          </p:nvPr>
        </p:nvSpPr>
        <p:spPr>
          <a:xfrm>
            <a:off x="10265400" y="5810760"/>
            <a:ext cx="1079639" cy="233640"/>
          </a:xfrm>
          <a:prstGeom prst="rect">
            <a:avLst/>
          </a:prstGeom>
          <a:noFill/>
          <a:ln>
            <a:noFill/>
          </a:ln>
        </p:spPr>
        <p:txBody>
          <a:bodyPr wrap="square" lIns="91440" tIns="0" rIns="0" bIns="0" anchor="b" anchorCtr="0"/>
          <a:lstStyle/>
          <a:p>
            <a:pPr lvl="0" algn="r"/>
            <a:fld id="{4DD918AC-B0E6-484F-8648-2255E854F342}" type="datetime1">
              <a:rPr lang="en-US" sz="1000">
                <a:solidFill>
                  <a:srgbClr val="7E98BC"/>
                </a:solidFill>
                <a:latin typeface="Calibri"/>
              </a:rPr>
              <a:pPr lvl="0" algn="r"/>
              <a:t>5/23/2019</a:t>
            </a:fld>
            <a:endParaRPr lang="en-US" sz="1000">
              <a:solidFill>
                <a:srgbClr val="7E98BC"/>
              </a:solidFill>
              <a:latin typeface="Calibri"/>
            </a:endParaRPr>
          </a:p>
        </p:txBody>
      </p:sp>
      <p:sp>
        <p:nvSpPr>
          <p:cNvPr id="4" name="Footer Placeholder 4"/>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7E98BC"/>
                </a:solidFill>
                <a:latin typeface="Calibri"/>
              </a:rPr>
              <a:t>ADD A FOOTER</a:t>
            </a:r>
          </a:p>
        </p:txBody>
      </p:sp>
      <p:sp>
        <p:nvSpPr>
          <p:cNvPr id="5" name="Title 1"/>
          <p:cNvSpPr txBox="1">
            <a:spLocks noGrp="1"/>
          </p:cNvSpPr>
          <p:nvPr>
            <p:ph type="title" idx="4294967295"/>
          </p:nvPr>
        </p:nvSpPr>
        <p:spPr>
          <a:xfrm>
            <a:off x="182880" y="254520"/>
            <a:ext cx="4206240" cy="5684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3200"/>
              <a:t>Data Crunching</a:t>
            </a:r>
          </a:p>
        </p:txBody>
      </p:sp>
      <p:sp>
        <p:nvSpPr>
          <p:cNvPr id="6" name="Text Placeholder 7"/>
          <p:cNvSpPr txBox="1">
            <a:spLocks noGrp="1"/>
          </p:cNvSpPr>
          <p:nvPr>
            <p:ph type="body" idx="4294967295"/>
          </p:nvPr>
        </p:nvSpPr>
        <p:spPr>
          <a:xfrm>
            <a:off x="536760" y="3192480"/>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dirty="0">
                <a:solidFill>
                  <a:srgbClr val="000000"/>
                </a:solidFill>
              </a:rPr>
              <a:t>Total Issues : </a:t>
            </a:r>
            <a:r>
              <a:rPr lang="en-US" sz="1800" dirty="0">
                <a:solidFill>
                  <a:srgbClr val="000000"/>
                </a:solidFill>
              </a:rPr>
              <a:t>22</a:t>
            </a:r>
            <a:endParaRPr lang="ru-RU" sz="1800" dirty="0">
              <a:solidFill>
                <a:srgbClr val="000000"/>
              </a:solidFill>
            </a:endParaRPr>
          </a:p>
          <a:p>
            <a:pPr lvl="0">
              <a:buNone/>
              <a:tabLst/>
            </a:pPr>
            <a:r>
              <a:rPr lang="ru-RU" sz="1800" dirty="0">
                <a:solidFill>
                  <a:srgbClr val="000000"/>
                </a:solidFill>
              </a:rPr>
              <a:t>Closed Issues: </a:t>
            </a:r>
            <a:r>
              <a:rPr lang="en-US" sz="1800" dirty="0">
                <a:solidFill>
                  <a:srgbClr val="000000"/>
                </a:solidFill>
              </a:rPr>
              <a:t>22</a:t>
            </a:r>
            <a:endParaRPr lang="ru-RU" sz="1800" dirty="0">
              <a:solidFill>
                <a:srgbClr val="000000"/>
              </a:solidFill>
            </a:endParaRPr>
          </a:p>
          <a:p>
            <a:pPr lvl="0">
              <a:buNone/>
              <a:tabLst/>
            </a:pPr>
            <a:r>
              <a:rPr lang="ru-RU" sz="1800" dirty="0">
                <a:solidFill>
                  <a:srgbClr val="000000"/>
                </a:solidFill>
              </a:rPr>
              <a:t>Open Issues : </a:t>
            </a:r>
            <a:r>
              <a:rPr lang="en-US" sz="1800" dirty="0">
                <a:solidFill>
                  <a:srgbClr val="000000"/>
                </a:solidFill>
              </a:rPr>
              <a:t>0</a:t>
            </a:r>
            <a:endParaRPr lang="ru-RU" sz="1800" dirty="0">
              <a:solidFill>
                <a:srgbClr val="000000"/>
              </a:solidFill>
            </a:endParaRPr>
          </a:p>
          <a:p>
            <a:pPr lvl="0">
              <a:buNone/>
              <a:tabLst/>
            </a:pPr>
            <a:endParaRPr lang="ru-RU" sz="1800" dirty="0">
              <a:solidFill>
                <a:srgbClr val="000000"/>
              </a:solidFill>
            </a:endParaRPr>
          </a:p>
        </p:txBody>
      </p:sp>
      <p:sp>
        <p:nvSpPr>
          <p:cNvPr id="8" name="Text Placeholder 7"/>
          <p:cNvSpPr txBox="1">
            <a:spLocks noGrp="1"/>
          </p:cNvSpPr>
          <p:nvPr>
            <p:ph type="body" idx="4294967295"/>
          </p:nvPr>
        </p:nvSpPr>
        <p:spPr>
          <a:xfrm>
            <a:off x="549000" y="2186640"/>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2000">
                <a:solidFill>
                  <a:srgbClr val="000000"/>
                </a:solidFill>
              </a:rPr>
              <a:t>@CristiDospra</a:t>
            </a:r>
          </a:p>
        </p:txBody>
      </p:sp>
      <p:pic>
        <p:nvPicPr>
          <p:cNvPr id="12" name="Picture 11">
            <a:extLst>
              <a:ext uri="{FF2B5EF4-FFF2-40B4-BE49-F238E27FC236}">
                <a16:creationId xmlns:a16="http://schemas.microsoft.com/office/drawing/2014/main" id="{FC4019F3-B677-4254-8FEC-B9BA1D60B6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3792" y="177008"/>
            <a:ext cx="7968208" cy="6680992"/>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page8">
    <p:spTree>
      <p:nvGrpSpPr>
        <p:cNvPr id="1" name=""/>
        <p:cNvGrpSpPr/>
        <p:nvPr/>
      </p:nvGrpSpPr>
      <p:grpSpPr>
        <a:xfrm>
          <a:off x="0" y="0"/>
          <a:ext cx="0" cy="0"/>
          <a:chOff x="0" y="0"/>
          <a:chExt cx="0" cy="0"/>
        </a:xfrm>
      </p:grpSpPr>
      <p:sp>
        <p:nvSpPr>
          <p:cNvPr id="2" name="Slide Number Placeholder 5"/>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D07D6C2E-7AEC-4EE6-B971-86DC44509818}" type="slidenum">
              <a:t>8</a:t>
            </a:fld>
            <a:endParaRPr lang="en-US" sz="1000">
              <a:solidFill>
                <a:srgbClr val="C396A7"/>
              </a:solidFill>
              <a:latin typeface="Calibri"/>
            </a:endParaRPr>
          </a:p>
        </p:txBody>
      </p:sp>
      <p:sp>
        <p:nvSpPr>
          <p:cNvPr id="3" name="Date Placeholder 3"/>
          <p:cNvSpPr txBox="1">
            <a:spLocks noGrp="1"/>
          </p:cNvSpPr>
          <p:nvPr>
            <p:ph type="dt" sz="quarter" idx="7"/>
          </p:nvPr>
        </p:nvSpPr>
        <p:spPr>
          <a:xfrm>
            <a:off x="10265400" y="5810760"/>
            <a:ext cx="1079639" cy="233640"/>
          </a:xfrm>
          <a:prstGeom prst="rect">
            <a:avLst/>
          </a:prstGeom>
          <a:noFill/>
          <a:ln>
            <a:noFill/>
          </a:ln>
        </p:spPr>
        <p:txBody>
          <a:bodyPr wrap="square" lIns="91440" tIns="0" rIns="0" bIns="0" anchor="b" anchorCtr="0"/>
          <a:lstStyle/>
          <a:p>
            <a:pPr lvl="0" algn="r"/>
            <a:fld id="{4A9C8D91-AE53-47F9-A488-5AD9019D79EC}" type="datetime1">
              <a:rPr lang="en-US" sz="1000">
                <a:solidFill>
                  <a:srgbClr val="7E98BC"/>
                </a:solidFill>
                <a:latin typeface="Calibri"/>
              </a:rPr>
              <a:pPr lvl="0" algn="r"/>
              <a:t>5/23/2019</a:t>
            </a:fld>
            <a:endParaRPr lang="en-US" sz="1000">
              <a:solidFill>
                <a:srgbClr val="7E98BC"/>
              </a:solidFill>
              <a:latin typeface="Calibri"/>
            </a:endParaRPr>
          </a:p>
        </p:txBody>
      </p:sp>
      <p:sp>
        <p:nvSpPr>
          <p:cNvPr id="4" name="Footer Placeholder 4"/>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7E98BC"/>
                </a:solidFill>
                <a:latin typeface="Calibri"/>
              </a:rPr>
              <a:t>ADD A FOOTER</a:t>
            </a:r>
          </a:p>
        </p:txBody>
      </p:sp>
      <p:sp>
        <p:nvSpPr>
          <p:cNvPr id="5" name="Title 1"/>
          <p:cNvSpPr txBox="1">
            <a:spLocks noGrp="1"/>
          </p:cNvSpPr>
          <p:nvPr>
            <p:ph type="title" idx="4294967295"/>
          </p:nvPr>
        </p:nvSpPr>
        <p:spPr>
          <a:xfrm>
            <a:off x="182880" y="254520"/>
            <a:ext cx="4206240" cy="5684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3200"/>
              <a:t>Data Crunching</a:t>
            </a:r>
          </a:p>
        </p:txBody>
      </p:sp>
      <p:sp>
        <p:nvSpPr>
          <p:cNvPr id="6" name="Text Placeholder 7"/>
          <p:cNvSpPr txBox="1">
            <a:spLocks noGrp="1"/>
          </p:cNvSpPr>
          <p:nvPr>
            <p:ph type="body" idx="4294967295"/>
          </p:nvPr>
        </p:nvSpPr>
        <p:spPr>
          <a:xfrm>
            <a:off x="537120" y="3192480"/>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000000"/>
                </a:solidFill>
              </a:rPr>
              <a:t>Total Issues : 23</a:t>
            </a:r>
          </a:p>
          <a:p>
            <a:pPr lvl="0">
              <a:buNone/>
              <a:tabLst/>
            </a:pPr>
            <a:r>
              <a:rPr lang="ru-RU" sz="1800">
                <a:solidFill>
                  <a:srgbClr val="000000"/>
                </a:solidFill>
              </a:rPr>
              <a:t>Closed Issues: 20</a:t>
            </a:r>
          </a:p>
          <a:p>
            <a:pPr lvl="0">
              <a:buNone/>
              <a:tabLst/>
            </a:pPr>
            <a:r>
              <a:rPr lang="ru-RU" sz="1800">
                <a:solidFill>
                  <a:srgbClr val="000000"/>
                </a:solidFill>
              </a:rPr>
              <a:t>Open Issues : 3</a:t>
            </a:r>
          </a:p>
          <a:p>
            <a:pPr lvl="0">
              <a:buNone/>
              <a:tabLst/>
            </a:pPr>
            <a:endParaRPr lang="ru-RU" sz="1800">
              <a:solidFill>
                <a:srgbClr val="000000"/>
              </a:solidFill>
            </a:endParaRPr>
          </a:p>
        </p:txBody>
      </p:sp>
      <p:sp>
        <p:nvSpPr>
          <p:cNvPr id="7" name="Text Placeholder 7"/>
          <p:cNvSpPr txBox="1">
            <a:spLocks noGrp="1"/>
          </p:cNvSpPr>
          <p:nvPr>
            <p:ph type="body" idx="4294967295"/>
          </p:nvPr>
        </p:nvSpPr>
        <p:spPr>
          <a:xfrm>
            <a:off x="549000" y="2186640"/>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2000">
                <a:solidFill>
                  <a:srgbClr val="000000"/>
                </a:solidFill>
              </a:rPr>
              <a:t>@MadalinNitu</a:t>
            </a:r>
          </a:p>
        </p:txBody>
      </p:sp>
      <p:pic>
        <p:nvPicPr>
          <p:cNvPr id="8" name="Picture 7"/>
          <p:cNvPicPr>
            <a:picLocks noChangeAspect="1"/>
          </p:cNvPicPr>
          <p:nvPr/>
        </p:nvPicPr>
        <p:blipFill>
          <a:blip r:embed="rId3">
            <a:lum/>
            <a:alphaModFix/>
          </a:blip>
          <a:srcRect/>
          <a:stretch>
            <a:fillRect/>
          </a:stretch>
        </p:blipFill>
        <p:spPr>
          <a:xfrm>
            <a:off x="4367808" y="108000"/>
            <a:ext cx="7627392" cy="6675119"/>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page9">
    <p:spTree>
      <p:nvGrpSpPr>
        <p:cNvPr id="1" name=""/>
        <p:cNvGrpSpPr/>
        <p:nvPr/>
      </p:nvGrpSpPr>
      <p:grpSpPr>
        <a:xfrm>
          <a:off x="0" y="0"/>
          <a:ext cx="0" cy="0"/>
          <a:chOff x="0" y="0"/>
          <a:chExt cx="0" cy="0"/>
        </a:xfrm>
      </p:grpSpPr>
      <p:sp>
        <p:nvSpPr>
          <p:cNvPr id="2" name="Slide Number Placeholder 5"/>
          <p:cNvSpPr txBox="1">
            <a:spLocks noGrp="1"/>
          </p:cNvSpPr>
          <p:nvPr>
            <p:ph type="sldNum" sz="quarter" idx="8"/>
          </p:nvPr>
        </p:nvSpPr>
        <p:spPr>
          <a:xfrm>
            <a:off x="641520" y="6058080"/>
            <a:ext cx="393840" cy="233640"/>
          </a:xfrm>
          <a:prstGeom prst="rect">
            <a:avLst/>
          </a:prstGeom>
          <a:noFill/>
          <a:ln>
            <a:noFill/>
          </a:ln>
        </p:spPr>
        <p:txBody>
          <a:bodyPr wrap="square" lIns="90000" tIns="0" rIns="0" bIns="0" anchor="t" anchorCtr="0"/>
          <a:lstStyle/>
          <a:p>
            <a:pPr lvl="0" algn="ctr"/>
            <a:fld id="{305F5E9A-9EEF-4498-B253-A47E472A90F2}" type="slidenum">
              <a:t>9</a:t>
            </a:fld>
            <a:endParaRPr lang="en-US" sz="1000">
              <a:solidFill>
                <a:srgbClr val="C396A7"/>
              </a:solidFill>
              <a:latin typeface="Calibri"/>
            </a:endParaRPr>
          </a:p>
        </p:txBody>
      </p:sp>
      <p:sp>
        <p:nvSpPr>
          <p:cNvPr id="3" name="Date Placeholder 3"/>
          <p:cNvSpPr txBox="1">
            <a:spLocks noGrp="1"/>
          </p:cNvSpPr>
          <p:nvPr>
            <p:ph type="dt" sz="quarter" idx="7"/>
          </p:nvPr>
        </p:nvSpPr>
        <p:spPr>
          <a:xfrm>
            <a:off x="10265400" y="5810760"/>
            <a:ext cx="1079639" cy="233640"/>
          </a:xfrm>
          <a:prstGeom prst="rect">
            <a:avLst/>
          </a:prstGeom>
          <a:noFill/>
          <a:ln>
            <a:noFill/>
          </a:ln>
        </p:spPr>
        <p:txBody>
          <a:bodyPr wrap="square" lIns="91440" tIns="0" rIns="0" bIns="0" anchor="b" anchorCtr="0"/>
          <a:lstStyle/>
          <a:p>
            <a:pPr lvl="0" algn="r"/>
            <a:fld id="{820955C6-4CA2-4774-B4EC-ABD79344E2E5}" type="datetime1">
              <a:rPr lang="en-US" sz="1000">
                <a:solidFill>
                  <a:srgbClr val="7E98BC"/>
                </a:solidFill>
                <a:latin typeface="Calibri"/>
              </a:rPr>
              <a:pPr lvl="0" algn="r"/>
              <a:t>5/23/2019</a:t>
            </a:fld>
            <a:endParaRPr lang="en-US" sz="1000">
              <a:solidFill>
                <a:srgbClr val="7E98BC"/>
              </a:solidFill>
              <a:latin typeface="Calibri"/>
            </a:endParaRPr>
          </a:p>
        </p:txBody>
      </p:sp>
      <p:sp>
        <p:nvSpPr>
          <p:cNvPr id="4" name="Footer Placeholder 4"/>
          <p:cNvSpPr txBox="1">
            <a:spLocks noGrp="1"/>
          </p:cNvSpPr>
          <p:nvPr>
            <p:ph type="ftr" sz="quarter" idx="9"/>
          </p:nvPr>
        </p:nvSpPr>
        <p:spPr>
          <a:xfrm>
            <a:off x="7230599" y="6058080"/>
            <a:ext cx="4114440" cy="233640"/>
          </a:xfrm>
          <a:prstGeom prst="rect">
            <a:avLst/>
          </a:prstGeom>
          <a:noFill/>
          <a:ln>
            <a:noFill/>
          </a:ln>
        </p:spPr>
        <p:txBody>
          <a:bodyPr wrap="square" lIns="91440" tIns="0" rIns="0" bIns="0" anchor="t" anchorCtr="0"/>
          <a:lstStyle/>
          <a:p>
            <a:pPr lvl="0" algn="r"/>
            <a:r>
              <a:rPr lang="en-US" sz="1000">
                <a:solidFill>
                  <a:srgbClr val="7E98BC"/>
                </a:solidFill>
                <a:latin typeface="Calibri"/>
              </a:rPr>
              <a:t>ADD A FOOTER</a:t>
            </a:r>
          </a:p>
        </p:txBody>
      </p:sp>
      <p:sp>
        <p:nvSpPr>
          <p:cNvPr id="5" name="Title 1"/>
          <p:cNvSpPr txBox="1">
            <a:spLocks noGrp="1"/>
          </p:cNvSpPr>
          <p:nvPr>
            <p:ph type="title" idx="4294967295"/>
          </p:nvPr>
        </p:nvSpPr>
        <p:spPr>
          <a:xfrm>
            <a:off x="182880" y="254520"/>
            <a:ext cx="4206240" cy="5684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3200"/>
              <a:t>Data Crunching</a:t>
            </a:r>
          </a:p>
        </p:txBody>
      </p:sp>
      <p:sp>
        <p:nvSpPr>
          <p:cNvPr id="6" name="Text Placeholder 7"/>
          <p:cNvSpPr txBox="1">
            <a:spLocks noGrp="1"/>
          </p:cNvSpPr>
          <p:nvPr>
            <p:ph type="body" idx="4294967295"/>
          </p:nvPr>
        </p:nvSpPr>
        <p:spPr>
          <a:xfrm>
            <a:off x="537120" y="3192480"/>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1800">
                <a:solidFill>
                  <a:srgbClr val="000000"/>
                </a:solidFill>
              </a:rPr>
              <a:t>Total Issues : 9</a:t>
            </a:r>
          </a:p>
          <a:p>
            <a:pPr lvl="0">
              <a:buNone/>
              <a:tabLst/>
            </a:pPr>
            <a:r>
              <a:rPr lang="ru-RU" sz="1800">
                <a:solidFill>
                  <a:srgbClr val="000000"/>
                </a:solidFill>
              </a:rPr>
              <a:t>Closed Issues: 7</a:t>
            </a:r>
          </a:p>
          <a:p>
            <a:pPr lvl="0">
              <a:buNone/>
              <a:tabLst/>
            </a:pPr>
            <a:r>
              <a:rPr lang="ru-RU" sz="1800">
                <a:solidFill>
                  <a:srgbClr val="000000"/>
                </a:solidFill>
              </a:rPr>
              <a:t>Open Issues : 2</a:t>
            </a:r>
          </a:p>
          <a:p>
            <a:pPr lvl="0">
              <a:buNone/>
              <a:tabLst/>
            </a:pPr>
            <a:endParaRPr lang="ru-RU" sz="1800">
              <a:solidFill>
                <a:srgbClr val="000000"/>
              </a:solidFill>
            </a:endParaRPr>
          </a:p>
        </p:txBody>
      </p:sp>
      <p:sp>
        <p:nvSpPr>
          <p:cNvPr id="7" name="Text Placeholder 7"/>
          <p:cNvSpPr txBox="1">
            <a:spLocks noGrp="1"/>
          </p:cNvSpPr>
          <p:nvPr>
            <p:ph type="body" idx="4294967295"/>
          </p:nvPr>
        </p:nvSpPr>
        <p:spPr>
          <a:xfrm>
            <a:off x="549000" y="2186640"/>
            <a:ext cx="4583880" cy="1745280"/>
          </a:xfrm>
        </p:spPr>
        <p:txBody>
          <a:bodyPr/>
          <a:lstStyle>
            <a:defPPr marL="432000" lvl="0" indent="-324000" algn="l" hangingPunct="1">
              <a:lnSpc>
                <a:spcPct val="90000"/>
              </a:lnSpc>
              <a:spcBef>
                <a:spcPts val="1417"/>
              </a:spcBef>
              <a:spcAft>
                <a:spcPts val="0"/>
              </a:spcAft>
              <a:buSzPct val="45000"/>
              <a:buFont typeface="StarSymbol"/>
              <a:buNone/>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defPPr>
            <a:lvl1pPr marL="432000" lvl="0" indent="-324000" algn="l" hangingPunct="1">
              <a:lnSpc>
                <a:spcPct val="90000"/>
              </a:lnSpc>
              <a:spcBef>
                <a:spcPts val="1417"/>
              </a:spcBef>
              <a:spcAft>
                <a:spcPts val="0"/>
              </a:spcAft>
              <a:buSzPct val="45000"/>
              <a:buFont typeface="StarSymbol"/>
              <a:buChar char="●"/>
              <a:defRPr lang="ru-RU" sz="2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1pPr>
            <a:lvl2pPr marL="864000" lvl="1" indent="-324000" algn="l" hangingPunct="1">
              <a:lnSpc>
                <a:spcPct val="90000"/>
              </a:lnSpc>
              <a:spcBef>
                <a:spcPts val="1134"/>
              </a:spcBef>
              <a:spcAft>
                <a:spcPts val="0"/>
              </a:spcAft>
              <a:buSzPct val="7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2pPr>
            <a:lvl3pPr marL="1295999" lvl="2" indent="-288000" algn="l" hangingPunct="1">
              <a:lnSpc>
                <a:spcPct val="90000"/>
              </a:lnSpc>
              <a:spcBef>
                <a:spcPts val="850"/>
              </a:spcBef>
              <a:spcAft>
                <a:spcPts val="0"/>
              </a:spcAft>
              <a:buSzPct val="4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3pPr>
            <a:lvl4pPr marL="1728000" lvl="3" indent="-216000" algn="l" hangingPunct="1">
              <a:lnSpc>
                <a:spcPct val="90000"/>
              </a:lnSpc>
              <a:spcBef>
                <a:spcPts val="567"/>
              </a:spcBef>
              <a:spcAft>
                <a:spcPts val="0"/>
              </a:spcAft>
              <a:buSzPct val="75000"/>
              <a:buFont typeface="StarSymbol"/>
              <a:buChar char="–"/>
              <a:defRPr lang="ru-RU" sz="18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4pPr>
            <a:lvl5pPr marL="2160000" lvl="4"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5pPr>
            <a:lvl6pPr marL="2592000" lvl="5"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6pPr>
            <a:lvl7pPr marL="3024000" lvl="6"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7pPr>
            <a:lvl8pPr marL="3456000" lvl="7"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8pPr>
            <a:lvl9pPr marL="3887999" lvl="8" indent="-216000" algn="l" hangingPunct="1">
              <a:lnSpc>
                <a:spcPct val="90000"/>
              </a:lnSpc>
              <a:spcBef>
                <a:spcPts val="283"/>
              </a:spcBef>
              <a:spcAft>
                <a:spcPts val="0"/>
              </a:spcAft>
              <a:buSzPct val="45000"/>
              <a:buFont typeface="StarSymbol"/>
              <a:buChar char="●"/>
              <a:defRPr lang="ru-RU" sz="2000" b="0" i="0" u="none" strike="noStrike" kern="1200" cap="none" spc="0" baseline="0">
                <a:ln>
                  <a:noFill/>
                </a:ln>
                <a:solidFill>
                  <a:srgbClr val="3F5779"/>
                </a:solidFill>
                <a:highlight>
                  <a:scrgbClr r="0" g="0" b="0">
                    <a:alpha val="0"/>
                  </a:scrgbClr>
                </a:highlight>
                <a:latin typeface="Calibri"/>
                <a:ea typeface="Noto Sans CJK SC Regular" pitchFamily="2"/>
                <a:cs typeface="Lohit Devanagari" pitchFamily="2"/>
              </a:defRPr>
            </a:lvl9pPr>
          </a:lstStyle>
          <a:p>
            <a:pPr lvl="0">
              <a:buNone/>
              <a:tabLst/>
            </a:pPr>
            <a:r>
              <a:rPr lang="ru-RU" sz="2000">
                <a:solidFill>
                  <a:srgbClr val="000000"/>
                </a:solidFill>
              </a:rPr>
              <a:t>@RSorin</a:t>
            </a:r>
          </a:p>
        </p:txBody>
      </p:sp>
      <p:pic>
        <p:nvPicPr>
          <p:cNvPr id="9" name="Picture 8"/>
          <p:cNvPicPr>
            <a:picLocks noChangeAspect="1"/>
          </p:cNvPicPr>
          <p:nvPr/>
        </p:nvPicPr>
        <p:blipFill>
          <a:blip r:embed="rId3"/>
          <a:stretch>
            <a:fillRect/>
          </a:stretch>
        </p:blipFill>
        <p:spPr>
          <a:xfrm>
            <a:off x="4389120" y="188640"/>
            <a:ext cx="7647716" cy="6485439"/>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itle Slide with Imag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Team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Picture and Tex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Picture with Caption Layou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Thank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5.xml><?xml version="1.0" encoding="utf-8"?>
<a:theme xmlns:a="http://schemas.openxmlformats.org/drawingml/2006/main" name="Title Only">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tle and Content with Imag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ection Header with imag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Right Picture and Cap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Left Picture and Cap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Icons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Two Content with Subtitl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Tabl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TotalTime>
  <Words>1078</Words>
  <Application>Microsoft Office PowerPoint</Application>
  <PresentationFormat>Widescreen</PresentationFormat>
  <Paragraphs>200</Paragraphs>
  <Slides>28</Slides>
  <Notes>21</Notes>
  <HiddenSlides>0</HiddenSlides>
  <MMClips>0</MMClips>
  <ScaleCrop>false</ScaleCrop>
  <HeadingPairs>
    <vt:vector size="6" baseType="variant">
      <vt:variant>
        <vt:lpstr>Fonts Used</vt:lpstr>
      </vt:variant>
      <vt:variant>
        <vt:i4>9</vt:i4>
      </vt:variant>
      <vt:variant>
        <vt:lpstr>Theme</vt:lpstr>
      </vt:variant>
      <vt:variant>
        <vt:i4>15</vt:i4>
      </vt:variant>
      <vt:variant>
        <vt:lpstr>Slide Titles</vt:lpstr>
      </vt:variant>
      <vt:variant>
        <vt:i4>28</vt:i4>
      </vt:variant>
    </vt:vector>
  </HeadingPairs>
  <TitlesOfParts>
    <vt:vector size="52" baseType="lpstr">
      <vt:lpstr>Arial</vt:lpstr>
      <vt:lpstr>Calibri</vt:lpstr>
      <vt:lpstr>DejaVu Sans</vt:lpstr>
      <vt:lpstr>Liberation Sans</vt:lpstr>
      <vt:lpstr>Liberation Serif</vt:lpstr>
      <vt:lpstr>Lohit Devanagari</vt:lpstr>
      <vt:lpstr>Noto Sans CJK SC Regular</vt:lpstr>
      <vt:lpstr>StarSymbol</vt:lpstr>
      <vt:lpstr>Wingdings</vt:lpstr>
      <vt:lpstr>Title Slide with Images</vt:lpstr>
      <vt:lpstr>Title and Content with Images</vt:lpstr>
      <vt:lpstr>Section Header with images</vt:lpstr>
      <vt:lpstr>Right Picture and Caption</vt:lpstr>
      <vt:lpstr>Left Picture and Caption</vt:lpstr>
      <vt:lpstr>Icons Slide</vt:lpstr>
      <vt:lpstr>Office Theme</vt:lpstr>
      <vt:lpstr>Two Content with Subtitle</vt:lpstr>
      <vt:lpstr>Table</vt:lpstr>
      <vt:lpstr>Office Theme</vt:lpstr>
      <vt:lpstr>Team slide</vt:lpstr>
      <vt:lpstr>Picture and Text</vt:lpstr>
      <vt:lpstr>Picture with Caption Layout</vt:lpstr>
      <vt:lpstr>Thanks</vt:lpstr>
      <vt:lpstr>Title Only</vt:lpstr>
      <vt:lpstr>BookAdvisor</vt:lpstr>
      <vt:lpstr>Our Team</vt:lpstr>
      <vt:lpstr>PowerPoint Presentation</vt:lpstr>
      <vt:lpstr>Data Crunching</vt:lpstr>
      <vt:lpstr>Data Crunching</vt:lpstr>
      <vt:lpstr>Data Crunching</vt:lpstr>
      <vt:lpstr>Data Crunching</vt:lpstr>
      <vt:lpstr>Data Crunching</vt:lpstr>
      <vt:lpstr>Data Crunching</vt:lpstr>
      <vt:lpstr>Out T</vt:lpstr>
      <vt:lpstr>Out T</vt:lpstr>
      <vt:lpstr>AI Module</vt:lpstr>
      <vt:lpstr>PowerPoint Presentation</vt:lpstr>
      <vt:lpstr>PowerPoint Presentation</vt:lpstr>
      <vt:lpstr>PowerPoint Presentation</vt:lpstr>
      <vt:lpstr>PowerPoint Presentation</vt:lpstr>
      <vt:lpstr>PowerPoint Presentation</vt:lpstr>
      <vt:lpstr>RESTful Server</vt:lpstr>
      <vt:lpstr>Android</vt:lpstr>
      <vt:lpstr>PowerPoint Presentation</vt:lpstr>
      <vt:lpstr>PowerPoint Presentation</vt:lpstr>
      <vt:lpstr>PowerPoint Presentation</vt:lpstr>
      <vt:lpstr>PowerPoint Presentation</vt:lpstr>
      <vt:lpstr>PowerPoint Presentation</vt:lpstr>
      <vt:lpstr>PowerPoint Presentation</vt:lpstr>
      <vt:lpstr>Testing Frameworks</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BookAdvisor</dc:title>
  <dc:creator>GABY</dc:creator>
  <cp:lastModifiedBy>Eduard</cp:lastModifiedBy>
  <cp:revision>26</cp:revision>
  <dcterms:created xsi:type="dcterms:W3CDTF">2019-05-22T13:15:58Z</dcterms:created>
  <dcterms:modified xsi:type="dcterms:W3CDTF">2019-05-22T22:44:37Z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0x01010079F111ED35F8CC479449609E8A0923A6</vt:lpwstr>
  </property>
  <property fmtid="{D5CDD505-2E9C-101B-9397-08002B2CF9AE}" pid="4" name="HiddenSlides">
    <vt:r8>0</vt:r8>
  </property>
  <property fmtid="{D5CDD505-2E9C-101B-9397-08002B2CF9AE}" pid="5" name="HyperlinksChanged">
    <vt:bool>false</vt:bool>
  </property>
  <property fmtid="{D5CDD505-2E9C-101B-9397-08002B2CF9AE}" pid="6" name="LinksUpToDate">
    <vt:bool>false</vt:bool>
  </property>
  <property fmtid="{D5CDD505-2E9C-101B-9397-08002B2CF9AE}" pid="7" name="MMClips">
    <vt:r8>0</vt:r8>
  </property>
  <property fmtid="{D5CDD505-2E9C-101B-9397-08002B2CF9AE}" pid="8" name="Notes">
    <vt:r8>0</vt:r8>
  </property>
  <property fmtid="{D5CDD505-2E9C-101B-9397-08002B2CF9AE}" pid="9" name="PresentationFormat">
    <vt:lpwstr>Widescreen</vt:lpwstr>
  </property>
  <property fmtid="{D5CDD505-2E9C-101B-9397-08002B2CF9AE}" pid="10" name="ScaleCrop">
    <vt:bool>false</vt:bool>
  </property>
  <property fmtid="{D5CDD505-2E9C-101B-9397-08002B2CF9AE}" pid="11" name="ShareDoc">
    <vt:bool>false</vt:bool>
  </property>
  <property fmtid="{D5CDD505-2E9C-101B-9397-08002B2CF9AE}" pid="12" name="Slides">
    <vt:r8>27</vt:r8>
  </property>
</Properties>
</file>

<file path=docProps/thumbnail.jpeg>
</file>